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260" r:id="rId6"/>
    <p:sldId id="258" r:id="rId7"/>
    <p:sldId id="294" r:id="rId8"/>
    <p:sldId id="293" r:id="rId9"/>
    <p:sldId id="280" r:id="rId10"/>
    <p:sldId id="281" r:id="rId11"/>
    <p:sldId id="282" r:id="rId12"/>
    <p:sldId id="283" r:id="rId13"/>
    <p:sldId id="295" r:id="rId14"/>
    <p:sldId id="285" r:id="rId15"/>
    <p:sldId id="286" r:id="rId16"/>
    <p:sldId id="287" r:id="rId17"/>
    <p:sldId id="289" r:id="rId18"/>
    <p:sldId id="290" r:id="rId19"/>
    <p:sldId id="29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0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32BE5-1759-4564-9081-19075D00FF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1C402-D869-4545-ACFF-4161C82CB5D4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78837876-7AB3-4575-B019-7BF7D610C159}" type="parTrans" cxnId="{4A756354-5186-466A-AD37-10B599211633}">
      <dgm:prSet/>
      <dgm:spPr/>
      <dgm:t>
        <a:bodyPr/>
        <a:lstStyle/>
        <a:p>
          <a:endParaRPr lang="en-US"/>
        </a:p>
      </dgm:t>
    </dgm:pt>
    <dgm:pt modelId="{4E337003-227B-49E8-8D04-2F7F2DA025E0}" type="sibTrans" cxnId="{4A756354-5186-466A-AD37-10B599211633}">
      <dgm:prSet/>
      <dgm:spPr/>
      <dgm:t>
        <a:bodyPr/>
        <a:lstStyle/>
        <a:p>
          <a:endParaRPr lang="en-US"/>
        </a:p>
      </dgm:t>
    </dgm:pt>
    <dgm:pt modelId="{72E5BE36-A4A8-489C-8C44-8C85276BC1BA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FA63DB63-7B9D-4B53-B683-DC35319B7505}" type="parTrans" cxnId="{45B95A2C-48B4-49EE-8215-8202672D9959}">
      <dgm:prSet/>
      <dgm:spPr/>
      <dgm:t>
        <a:bodyPr/>
        <a:lstStyle/>
        <a:p>
          <a:endParaRPr lang="en-US"/>
        </a:p>
      </dgm:t>
    </dgm:pt>
    <dgm:pt modelId="{5FC07340-1CE4-4FAE-8A6B-8C18267886F4}" type="sibTrans" cxnId="{45B95A2C-48B4-49EE-8215-8202672D9959}">
      <dgm:prSet/>
      <dgm:spPr/>
      <dgm:t>
        <a:bodyPr/>
        <a:lstStyle/>
        <a:p>
          <a:endParaRPr lang="en-US"/>
        </a:p>
      </dgm:t>
    </dgm:pt>
    <dgm:pt modelId="{5AF0CD2E-E069-4198-AC1B-992082316051}">
      <dgm:prSet phldrT="[Text]"/>
      <dgm:spPr/>
      <dgm:t>
        <a:bodyPr/>
        <a:lstStyle/>
        <a:p>
          <a:r>
            <a:rPr lang="en-US" dirty="0"/>
            <a:t>Equipment Supply Center Operations</a:t>
          </a:r>
        </a:p>
      </dgm:t>
    </dgm:pt>
    <dgm:pt modelId="{DA45B9F1-02DF-48CE-8BF0-13737CDD0E90}" type="parTrans" cxnId="{D0281C99-D47C-4DC2-BC9C-71B63EF5E196}">
      <dgm:prSet/>
      <dgm:spPr/>
      <dgm:t>
        <a:bodyPr/>
        <a:lstStyle/>
        <a:p>
          <a:endParaRPr lang="en-US"/>
        </a:p>
      </dgm:t>
    </dgm:pt>
    <dgm:pt modelId="{2127B350-2EEC-4C67-B895-B378C9EA84D0}" type="sibTrans" cxnId="{D0281C99-D47C-4DC2-BC9C-71B63EF5E196}">
      <dgm:prSet/>
      <dgm:spPr/>
      <dgm:t>
        <a:bodyPr/>
        <a:lstStyle/>
        <a:p>
          <a:endParaRPr lang="en-US"/>
        </a:p>
      </dgm:t>
    </dgm:pt>
    <dgm:pt modelId="{A1647F7E-215C-4D16-8882-E506DD8058BC}">
      <dgm:prSet phldrT="[Text]"/>
      <dgm:spPr/>
      <dgm:t>
        <a:bodyPr/>
        <a:lstStyle/>
        <a:p>
          <a:r>
            <a:rPr lang="en-US" dirty="0"/>
            <a:t>Warehouse Operations</a:t>
          </a:r>
        </a:p>
      </dgm:t>
    </dgm:pt>
    <dgm:pt modelId="{30AFFE20-7F45-4394-A8C6-A9FEBBB9E50B}" type="parTrans" cxnId="{EE1A6C5A-6AB9-4432-AAD3-2A70C58710D8}">
      <dgm:prSet/>
      <dgm:spPr/>
      <dgm:t>
        <a:bodyPr/>
        <a:lstStyle/>
        <a:p>
          <a:endParaRPr lang="en-US"/>
        </a:p>
      </dgm:t>
    </dgm:pt>
    <dgm:pt modelId="{C676F290-A541-44B9-BE7E-4F4368774E0C}" type="sibTrans" cxnId="{EE1A6C5A-6AB9-4432-AAD3-2A70C58710D8}">
      <dgm:prSet/>
      <dgm:spPr/>
      <dgm:t>
        <a:bodyPr/>
        <a:lstStyle/>
        <a:p>
          <a:endParaRPr lang="en-US"/>
        </a:p>
      </dgm:t>
    </dgm:pt>
    <dgm:pt modelId="{9B9C79C9-CC9E-4D37-84B5-9B042D45F3AB}">
      <dgm:prSet phldrT="[Text]"/>
      <dgm:spPr/>
      <dgm:t>
        <a:bodyPr/>
        <a:lstStyle/>
        <a:p>
          <a:r>
            <a:rPr lang="en-US" dirty="0"/>
            <a:t>Vote Center Coordinator/Outreach</a:t>
          </a:r>
        </a:p>
      </dgm:t>
    </dgm:pt>
    <dgm:pt modelId="{F059FAB2-DF54-491C-990D-2794B2A23838}" type="parTrans" cxnId="{CC75EF93-D488-48A9-A35B-0BD07D51ABC1}">
      <dgm:prSet/>
      <dgm:spPr/>
      <dgm:t>
        <a:bodyPr/>
        <a:lstStyle/>
        <a:p>
          <a:endParaRPr lang="en-US"/>
        </a:p>
      </dgm:t>
    </dgm:pt>
    <dgm:pt modelId="{DB8A296D-CF86-45EC-9D73-92A4B2BEBFB0}" type="sibTrans" cxnId="{CC75EF93-D488-48A9-A35B-0BD07D51ABC1}">
      <dgm:prSet/>
      <dgm:spPr/>
      <dgm:t>
        <a:bodyPr/>
        <a:lstStyle/>
        <a:p>
          <a:endParaRPr lang="en-US"/>
        </a:p>
      </dgm:t>
    </dgm:pt>
    <dgm:pt modelId="{869F8359-5C8A-4991-92AC-A0C696BE68C3}">
      <dgm:prSet phldrT="[Text]"/>
      <dgm:spPr/>
      <dgm:t>
        <a:bodyPr/>
        <a:lstStyle/>
        <a:p>
          <a:r>
            <a:rPr lang="en-US" dirty="0"/>
            <a:t>Candidate Filing</a:t>
          </a:r>
        </a:p>
      </dgm:t>
    </dgm:pt>
    <dgm:pt modelId="{E98BD83D-8870-4F2C-90C0-E61B9C6390D7}" type="parTrans" cxnId="{7A0F561C-FEF8-496F-BEBF-F5B398CD81FE}">
      <dgm:prSet/>
      <dgm:spPr/>
      <dgm:t>
        <a:bodyPr/>
        <a:lstStyle/>
        <a:p>
          <a:endParaRPr lang="en-US"/>
        </a:p>
      </dgm:t>
    </dgm:pt>
    <dgm:pt modelId="{52990DD7-0596-4282-A704-019C6D2DCC95}" type="sibTrans" cxnId="{7A0F561C-FEF8-496F-BEBF-F5B398CD81FE}">
      <dgm:prSet/>
      <dgm:spPr/>
      <dgm:t>
        <a:bodyPr/>
        <a:lstStyle/>
        <a:p>
          <a:endParaRPr lang="en-US"/>
        </a:p>
      </dgm:t>
    </dgm:pt>
    <dgm:pt modelId="{C3012702-2B3D-4328-BFA6-993FB31EDB85}">
      <dgm:prSet phldrT="[Text]"/>
      <dgm:spPr/>
      <dgm:t>
        <a:bodyPr/>
        <a:lstStyle/>
        <a:p>
          <a:r>
            <a:rPr lang="en-US" dirty="0"/>
            <a:t>Vote Center              Ballot Drop Box Management</a:t>
          </a:r>
        </a:p>
      </dgm:t>
    </dgm:pt>
    <dgm:pt modelId="{D3CAC738-DC22-44FA-B2FD-EA82F21DE6A2}" type="parTrans" cxnId="{772E4861-BDED-4FA0-9EF5-D8CAFC49FFCD}">
      <dgm:prSet/>
      <dgm:spPr/>
      <dgm:t>
        <a:bodyPr/>
        <a:lstStyle/>
        <a:p>
          <a:endParaRPr lang="en-US"/>
        </a:p>
      </dgm:t>
    </dgm:pt>
    <dgm:pt modelId="{F019BAE7-92A4-4D43-8403-3242445E73F0}" type="sibTrans" cxnId="{772E4861-BDED-4FA0-9EF5-D8CAFC49FFCD}">
      <dgm:prSet/>
      <dgm:spPr/>
      <dgm:t>
        <a:bodyPr/>
        <a:lstStyle/>
        <a:p>
          <a:endParaRPr lang="en-US"/>
        </a:p>
      </dgm:t>
    </dgm:pt>
    <dgm:pt modelId="{2E524B05-6F35-4DFB-9BB5-B222BA83493F}">
      <dgm:prSet phldrT="[Text]"/>
      <dgm:spPr/>
      <dgm:t>
        <a:bodyPr/>
        <a:lstStyle/>
        <a:p>
          <a:r>
            <a:rPr lang="en-US" dirty="0"/>
            <a:t>Voter Registration/Education</a:t>
          </a:r>
        </a:p>
      </dgm:t>
    </dgm:pt>
    <dgm:pt modelId="{970DF4A1-E83F-4BA8-8687-F4E2A41DDC07}" type="parTrans" cxnId="{E434029F-30CC-4F84-8BAD-C7B6F539DDCD}">
      <dgm:prSet/>
      <dgm:spPr/>
      <dgm:t>
        <a:bodyPr/>
        <a:lstStyle/>
        <a:p>
          <a:endParaRPr lang="en-US"/>
        </a:p>
      </dgm:t>
    </dgm:pt>
    <dgm:pt modelId="{F1974890-35EA-432A-BCC1-279DD2A41449}" type="sibTrans" cxnId="{E434029F-30CC-4F84-8BAD-C7B6F539DDCD}">
      <dgm:prSet/>
      <dgm:spPr/>
      <dgm:t>
        <a:bodyPr/>
        <a:lstStyle/>
        <a:p>
          <a:endParaRPr lang="en-US"/>
        </a:p>
      </dgm:t>
    </dgm:pt>
    <dgm:pt modelId="{0981DF92-3D1E-4142-B177-41DBF396446D}">
      <dgm:prSet phldrT="[Text]"/>
      <dgm:spPr/>
      <dgm:t>
        <a:bodyPr/>
        <a:lstStyle/>
        <a:p>
          <a:r>
            <a:rPr lang="en-US" dirty="0"/>
            <a:t>Mail-In Ballot</a:t>
          </a:r>
          <a:br>
            <a:rPr lang="en-US" dirty="0"/>
          </a:br>
          <a:r>
            <a:rPr lang="en-US" dirty="0"/>
            <a:t>Districting</a:t>
          </a:r>
          <a:br>
            <a:rPr lang="en-US" dirty="0"/>
          </a:br>
          <a:r>
            <a:rPr lang="en-US" dirty="0"/>
            <a:t>Petitions</a:t>
          </a:r>
        </a:p>
      </dgm:t>
    </dgm:pt>
    <dgm:pt modelId="{DA3FAB5C-964F-4C29-9996-6EE13C91B690}" type="parTrans" cxnId="{FCE034DF-B244-4713-8D44-0DAEFA0413F5}">
      <dgm:prSet/>
      <dgm:spPr/>
      <dgm:t>
        <a:bodyPr/>
        <a:lstStyle/>
        <a:p>
          <a:endParaRPr lang="en-US"/>
        </a:p>
      </dgm:t>
    </dgm:pt>
    <dgm:pt modelId="{3A0DA771-42F9-4EBD-B74F-CDD6A07273CA}" type="sibTrans" cxnId="{FCE034DF-B244-4713-8D44-0DAEFA0413F5}">
      <dgm:prSet/>
      <dgm:spPr/>
      <dgm:t>
        <a:bodyPr/>
        <a:lstStyle/>
        <a:p>
          <a:endParaRPr lang="en-US"/>
        </a:p>
      </dgm:t>
    </dgm:pt>
    <dgm:pt modelId="{B9894024-39DE-4AC8-8417-0E49A5918CE3}">
      <dgm:prSet phldrT="[Text]"/>
      <dgm:spPr/>
      <dgm:t>
        <a:bodyPr/>
        <a:lstStyle/>
        <a:p>
          <a:r>
            <a:rPr lang="en-US" dirty="0"/>
            <a:t>Election Worker Recruitment</a:t>
          </a:r>
        </a:p>
      </dgm:t>
    </dgm:pt>
    <dgm:pt modelId="{606727FF-152C-4777-AB00-A7CB887D9673}" type="parTrans" cxnId="{C0FAA78F-9048-4868-8464-601CF3ADB93C}">
      <dgm:prSet/>
      <dgm:spPr/>
      <dgm:t>
        <a:bodyPr/>
        <a:lstStyle/>
        <a:p>
          <a:endParaRPr lang="en-US"/>
        </a:p>
      </dgm:t>
    </dgm:pt>
    <dgm:pt modelId="{350A73DC-1CBB-4E32-8113-7D01208795A1}" type="sibTrans" cxnId="{C0FAA78F-9048-4868-8464-601CF3ADB93C}">
      <dgm:prSet/>
      <dgm:spPr/>
      <dgm:t>
        <a:bodyPr/>
        <a:lstStyle/>
        <a:p>
          <a:endParaRPr lang="en-US"/>
        </a:p>
      </dgm:t>
    </dgm:pt>
    <dgm:pt modelId="{B804C9D2-3EDB-4248-BA0E-4CFE1F233EDE}">
      <dgm:prSet phldrT="[Text]"/>
      <dgm:spPr/>
      <dgm:t>
        <a:bodyPr/>
        <a:lstStyle/>
        <a:p>
          <a:r>
            <a:rPr lang="en-US" dirty="0"/>
            <a:t>Election Worker Management</a:t>
          </a:r>
        </a:p>
      </dgm:t>
    </dgm:pt>
    <dgm:pt modelId="{DE9F2A9B-F5C3-4EC3-85B6-3D04239EBDA5}" type="parTrans" cxnId="{ACC6A136-1AC2-461D-956A-A5006988BA11}">
      <dgm:prSet/>
      <dgm:spPr/>
      <dgm:t>
        <a:bodyPr/>
        <a:lstStyle/>
        <a:p>
          <a:endParaRPr lang="en-US"/>
        </a:p>
      </dgm:t>
    </dgm:pt>
    <dgm:pt modelId="{D4AFD7F5-2064-4043-84DF-F8AD6801A277}" type="sibTrans" cxnId="{ACC6A136-1AC2-461D-956A-A5006988BA11}">
      <dgm:prSet/>
      <dgm:spPr/>
      <dgm:t>
        <a:bodyPr/>
        <a:lstStyle/>
        <a:p>
          <a:endParaRPr lang="en-US"/>
        </a:p>
      </dgm:t>
    </dgm:pt>
    <dgm:pt modelId="{8C010F64-AB7E-4C21-BB56-84C440A6676E}">
      <dgm:prSet phldrT="[Text]"/>
      <dgm:spPr/>
      <dgm:t>
        <a:bodyPr/>
        <a:lstStyle/>
        <a:p>
          <a:r>
            <a:rPr lang="en-US" dirty="0"/>
            <a:t>Election Worker Recruitment/Retention</a:t>
          </a:r>
        </a:p>
      </dgm:t>
    </dgm:pt>
    <dgm:pt modelId="{2B6B5A4C-DA05-4D8B-A870-23F588F24AA9}" type="parTrans" cxnId="{307EB147-6DF7-4648-9245-E9749CDD1381}">
      <dgm:prSet/>
      <dgm:spPr/>
      <dgm:t>
        <a:bodyPr/>
        <a:lstStyle/>
        <a:p>
          <a:endParaRPr lang="en-US"/>
        </a:p>
      </dgm:t>
    </dgm:pt>
    <dgm:pt modelId="{DC29285F-2674-4A2C-A375-DF3911A0827F}" type="sibTrans" cxnId="{307EB147-6DF7-4648-9245-E9749CDD1381}">
      <dgm:prSet/>
      <dgm:spPr/>
      <dgm:t>
        <a:bodyPr/>
        <a:lstStyle/>
        <a:p>
          <a:endParaRPr lang="en-US"/>
        </a:p>
      </dgm:t>
    </dgm:pt>
    <dgm:pt modelId="{6C3C4F2D-ABE3-4202-992A-881658FED8BE}">
      <dgm:prSet phldrT="[Text]"/>
      <dgm:spPr/>
      <dgm:t>
        <a:bodyPr/>
        <a:lstStyle/>
        <a:p>
          <a:r>
            <a:rPr lang="en-US" dirty="0"/>
            <a:t>Election Worker Training</a:t>
          </a:r>
        </a:p>
      </dgm:t>
    </dgm:pt>
    <dgm:pt modelId="{7286A2CA-143F-4B5F-B753-5A1C40DB4FC6}" type="parTrans" cxnId="{0F3B59A9-23DD-4E94-9EF5-CB287BEC8973}">
      <dgm:prSet/>
      <dgm:spPr/>
      <dgm:t>
        <a:bodyPr/>
        <a:lstStyle/>
        <a:p>
          <a:endParaRPr lang="en-US"/>
        </a:p>
      </dgm:t>
    </dgm:pt>
    <dgm:pt modelId="{C722A1A3-10F9-4E01-A441-6AE407F46386}" type="sibTrans" cxnId="{0F3B59A9-23DD-4E94-9EF5-CB287BEC8973}">
      <dgm:prSet/>
      <dgm:spPr/>
      <dgm:t>
        <a:bodyPr/>
        <a:lstStyle/>
        <a:p>
          <a:endParaRPr lang="en-US"/>
        </a:p>
      </dgm:t>
    </dgm:pt>
    <dgm:pt modelId="{872E74FA-0635-4659-B76F-BA8171DEEA3D}">
      <dgm:prSet phldrT="[Text]"/>
      <dgm:spPr/>
      <dgm:t>
        <a:bodyPr/>
        <a:lstStyle/>
        <a:p>
          <a:r>
            <a:rPr lang="en-US" dirty="0"/>
            <a:t>Voter Registration</a:t>
          </a:r>
        </a:p>
      </dgm:t>
    </dgm:pt>
    <dgm:pt modelId="{FC956714-1584-4331-A5DC-FC2B1A268C0E}" type="parTrans" cxnId="{B6D6F696-4B85-40B8-A9B6-E037EFA13116}">
      <dgm:prSet/>
      <dgm:spPr/>
      <dgm:t>
        <a:bodyPr/>
        <a:lstStyle/>
        <a:p>
          <a:endParaRPr lang="en-US"/>
        </a:p>
      </dgm:t>
    </dgm:pt>
    <dgm:pt modelId="{31229E49-E452-48BE-863C-9E1121F99CC3}" type="sibTrans" cxnId="{B6D6F696-4B85-40B8-A9B6-E037EFA13116}">
      <dgm:prSet/>
      <dgm:spPr/>
      <dgm:t>
        <a:bodyPr/>
        <a:lstStyle/>
        <a:p>
          <a:endParaRPr lang="en-US"/>
        </a:p>
      </dgm:t>
    </dgm:pt>
    <dgm:pt modelId="{B465AAD3-4A8F-40B9-9F85-2589A799E140}">
      <dgm:prSet phldrT="[Text]"/>
      <dgm:spPr/>
      <dgm:t>
        <a:bodyPr/>
        <a:lstStyle/>
        <a:p>
          <a:r>
            <a:rPr lang="en-US" dirty="0"/>
            <a:t>Front Office</a:t>
          </a:r>
        </a:p>
      </dgm:t>
    </dgm:pt>
    <dgm:pt modelId="{24F4EE6A-118E-4C84-923A-9E9538305713}" type="parTrans" cxnId="{3C1D000F-CCAB-4283-8696-7B64758ED1ED}">
      <dgm:prSet/>
      <dgm:spPr/>
      <dgm:t>
        <a:bodyPr/>
        <a:lstStyle/>
        <a:p>
          <a:endParaRPr lang="en-US"/>
        </a:p>
      </dgm:t>
    </dgm:pt>
    <dgm:pt modelId="{135F8858-8EBE-492B-9564-B54C09CDC824}" type="sibTrans" cxnId="{3C1D000F-CCAB-4283-8696-7B64758ED1ED}">
      <dgm:prSet/>
      <dgm:spPr/>
      <dgm:t>
        <a:bodyPr/>
        <a:lstStyle/>
        <a:p>
          <a:endParaRPr lang="en-US"/>
        </a:p>
      </dgm:t>
    </dgm:pt>
    <dgm:pt modelId="{15805FA4-88D3-4F2E-BE2B-64844F2CCCB4}">
      <dgm:prSet phldrT="[Text]"/>
      <dgm:spPr/>
      <dgm:t>
        <a:bodyPr/>
        <a:lstStyle/>
        <a:p>
          <a:r>
            <a:rPr lang="en-US" dirty="0"/>
            <a:t>List Maintenance</a:t>
          </a:r>
        </a:p>
      </dgm:t>
    </dgm:pt>
    <dgm:pt modelId="{20053D27-DE43-4506-82B1-B42352063E13}" type="parTrans" cxnId="{8A70675C-D284-4554-B0E4-AD1F01332EC9}">
      <dgm:prSet/>
      <dgm:spPr/>
      <dgm:t>
        <a:bodyPr/>
        <a:lstStyle/>
        <a:p>
          <a:endParaRPr lang="en-US"/>
        </a:p>
      </dgm:t>
    </dgm:pt>
    <dgm:pt modelId="{818B4C5E-6DB3-4844-AE19-B6FFEEF59E82}" type="sibTrans" cxnId="{8A70675C-D284-4554-B0E4-AD1F01332EC9}">
      <dgm:prSet/>
      <dgm:spPr/>
      <dgm:t>
        <a:bodyPr/>
        <a:lstStyle/>
        <a:p>
          <a:endParaRPr lang="en-US"/>
        </a:p>
      </dgm:t>
    </dgm:pt>
    <dgm:pt modelId="{D1635D15-A1CA-42F3-BD93-2CD6BF93F215}">
      <dgm:prSet phldrT="[Text]"/>
      <dgm:spPr/>
      <dgm:t>
        <a:bodyPr/>
        <a:lstStyle/>
        <a:p>
          <a:r>
            <a:rPr lang="en-US" dirty="0"/>
            <a:t>Voter Registration </a:t>
          </a:r>
        </a:p>
      </dgm:t>
    </dgm:pt>
    <dgm:pt modelId="{2497584A-6280-40D3-825F-D60C41A8235D}" type="parTrans" cxnId="{C8C5D039-A95D-41CB-8684-E72D5CD0BEA3}">
      <dgm:prSet/>
      <dgm:spPr/>
      <dgm:t>
        <a:bodyPr/>
        <a:lstStyle/>
        <a:p>
          <a:endParaRPr lang="en-US"/>
        </a:p>
      </dgm:t>
    </dgm:pt>
    <dgm:pt modelId="{70FE4BB2-67FA-4589-86DC-E17C1149FDAF}" type="sibTrans" cxnId="{C8C5D039-A95D-41CB-8684-E72D5CD0BEA3}">
      <dgm:prSet/>
      <dgm:spPr/>
      <dgm:t>
        <a:bodyPr/>
        <a:lstStyle/>
        <a:p>
          <a:endParaRPr lang="en-US"/>
        </a:p>
      </dgm:t>
    </dgm:pt>
    <dgm:pt modelId="{55D60E7B-1FDE-4613-91AD-59375067A335}">
      <dgm:prSet phldrT="[Text]"/>
      <dgm:spPr/>
      <dgm:t>
        <a:bodyPr/>
        <a:lstStyle/>
        <a:p>
          <a:r>
            <a:rPr lang="en-US" dirty="0"/>
            <a:t>District/Precinct Boundaries</a:t>
          </a:r>
        </a:p>
      </dgm:t>
    </dgm:pt>
    <dgm:pt modelId="{6EB38487-E64E-4BCA-83D3-6D7091F4C05D}" type="parTrans" cxnId="{EDE3ED89-FF09-4F67-80E4-AE9BDA8ACEB4}">
      <dgm:prSet/>
      <dgm:spPr/>
      <dgm:t>
        <a:bodyPr/>
        <a:lstStyle/>
        <a:p>
          <a:endParaRPr lang="en-US"/>
        </a:p>
      </dgm:t>
    </dgm:pt>
    <dgm:pt modelId="{C6012F08-D22A-4F09-848B-2DF2FED8148F}" type="sibTrans" cxnId="{EDE3ED89-FF09-4F67-80E4-AE9BDA8ACEB4}">
      <dgm:prSet/>
      <dgm:spPr/>
      <dgm:t>
        <a:bodyPr/>
        <a:lstStyle/>
        <a:p>
          <a:endParaRPr lang="en-US"/>
        </a:p>
      </dgm:t>
    </dgm:pt>
    <dgm:pt modelId="{0B8C607F-C094-44A9-A46B-1E6D0DC9B209}">
      <dgm:prSet phldrT="[Text]"/>
      <dgm:spPr/>
      <dgm:t>
        <a:bodyPr/>
        <a:lstStyle/>
        <a:p>
          <a:r>
            <a:rPr lang="en-US" dirty="0"/>
            <a:t>Mail-In Ballot Processing</a:t>
          </a:r>
        </a:p>
      </dgm:t>
    </dgm:pt>
    <dgm:pt modelId="{D316CFAD-317B-414F-9010-F7FC072B5AE4}" type="sibTrans" cxnId="{69A53F93-FDB2-4A43-BC87-B5E2D1E9B54F}">
      <dgm:prSet/>
      <dgm:spPr/>
      <dgm:t>
        <a:bodyPr/>
        <a:lstStyle/>
        <a:p>
          <a:endParaRPr lang="en-US"/>
        </a:p>
      </dgm:t>
    </dgm:pt>
    <dgm:pt modelId="{6BBB8C84-80AE-49A3-B4ED-C3F357A2DC4D}" type="parTrans" cxnId="{69A53F93-FDB2-4A43-BC87-B5E2D1E9B54F}">
      <dgm:prSet/>
      <dgm:spPr/>
      <dgm:t>
        <a:bodyPr/>
        <a:lstStyle/>
        <a:p>
          <a:endParaRPr lang="en-US"/>
        </a:p>
      </dgm:t>
    </dgm:pt>
    <dgm:pt modelId="{FABC6253-3F6D-4413-8FD4-0588AA1259D9}">
      <dgm:prSet phldrT="[Text]"/>
      <dgm:spPr/>
      <dgm:t>
        <a:bodyPr/>
        <a:lstStyle/>
        <a:p>
          <a:r>
            <a:rPr lang="en-US" dirty="0"/>
            <a:t>Street Index Management</a:t>
          </a:r>
        </a:p>
      </dgm:t>
    </dgm:pt>
    <dgm:pt modelId="{CE3B3F41-16AA-4619-9838-73C0CDBA0CEF}" type="parTrans" cxnId="{7859ADE7-37A5-4F27-8A6E-F2E0B14B6101}">
      <dgm:prSet/>
      <dgm:spPr/>
      <dgm:t>
        <a:bodyPr/>
        <a:lstStyle/>
        <a:p>
          <a:endParaRPr lang="en-US"/>
        </a:p>
      </dgm:t>
    </dgm:pt>
    <dgm:pt modelId="{4DB4FD3D-84DB-4642-82A1-DAE3FF29D038}" type="sibTrans" cxnId="{7859ADE7-37A5-4F27-8A6E-F2E0B14B6101}">
      <dgm:prSet/>
      <dgm:spPr/>
      <dgm:t>
        <a:bodyPr/>
        <a:lstStyle/>
        <a:p>
          <a:endParaRPr lang="en-US"/>
        </a:p>
      </dgm:t>
    </dgm:pt>
    <dgm:pt modelId="{18F7F11E-39B9-47EA-9B8C-FA8EBBF11DC1}">
      <dgm:prSet phldrT="[Text]"/>
      <dgm:spPr/>
      <dgm:t>
        <a:bodyPr/>
        <a:lstStyle/>
        <a:p>
          <a:r>
            <a:rPr lang="en-US" dirty="0"/>
            <a:t>Petition Processing</a:t>
          </a:r>
        </a:p>
      </dgm:t>
    </dgm:pt>
    <dgm:pt modelId="{F8605CFE-7B69-4026-A628-7AE430E50CCD}" type="parTrans" cxnId="{71CFDA38-4566-420B-A384-05BE32250BD9}">
      <dgm:prSet/>
      <dgm:spPr/>
      <dgm:t>
        <a:bodyPr/>
        <a:lstStyle/>
        <a:p>
          <a:endParaRPr lang="en-US"/>
        </a:p>
      </dgm:t>
    </dgm:pt>
    <dgm:pt modelId="{FA5B68BF-A060-43C1-81CE-8B28613E8C6E}" type="sibTrans" cxnId="{71CFDA38-4566-420B-A384-05BE32250BD9}">
      <dgm:prSet/>
      <dgm:spPr/>
      <dgm:t>
        <a:bodyPr/>
        <a:lstStyle/>
        <a:p>
          <a:endParaRPr lang="en-US"/>
        </a:p>
      </dgm:t>
    </dgm:pt>
    <dgm:pt modelId="{9B2843DD-B7F2-4CDC-A1F8-9858CB7D8694}">
      <dgm:prSet phldrT="[Text]"/>
      <dgm:spPr/>
      <dgm:t>
        <a:bodyPr/>
        <a:lstStyle/>
        <a:p>
          <a:r>
            <a:rPr lang="en-US" dirty="0"/>
            <a:t>Inventory Management</a:t>
          </a:r>
        </a:p>
      </dgm:t>
    </dgm:pt>
    <dgm:pt modelId="{0C58FF77-0F2C-45B0-9649-8344FEDA18C2}" type="parTrans" cxnId="{5BA3D48C-9F87-454C-B2EA-9903509EF057}">
      <dgm:prSet/>
      <dgm:spPr/>
      <dgm:t>
        <a:bodyPr/>
        <a:lstStyle/>
        <a:p>
          <a:endParaRPr lang="en-US"/>
        </a:p>
      </dgm:t>
    </dgm:pt>
    <dgm:pt modelId="{C4EA374B-0818-4854-8DAA-1039BD865E5B}" type="sibTrans" cxnId="{5BA3D48C-9F87-454C-B2EA-9903509EF057}">
      <dgm:prSet/>
      <dgm:spPr/>
      <dgm:t>
        <a:bodyPr/>
        <a:lstStyle/>
        <a:p>
          <a:endParaRPr lang="en-US"/>
        </a:p>
      </dgm:t>
    </dgm:pt>
    <dgm:pt modelId="{FEEF3A18-D3D7-4C3A-8CC1-3ED5A7B5F833}">
      <dgm:prSet phldrT="[Text]"/>
      <dgm:spPr/>
      <dgm:t>
        <a:bodyPr/>
        <a:lstStyle/>
        <a:p>
          <a:r>
            <a:rPr lang="en-US" dirty="0"/>
            <a:t>Service Equipment </a:t>
          </a:r>
        </a:p>
      </dgm:t>
    </dgm:pt>
    <dgm:pt modelId="{290FA419-C5BB-48F8-B5E5-DF8D85DEF37F}" type="parTrans" cxnId="{B965F053-4A8A-4B08-B1BB-022B3257CE6C}">
      <dgm:prSet/>
      <dgm:spPr/>
      <dgm:t>
        <a:bodyPr/>
        <a:lstStyle/>
        <a:p>
          <a:endParaRPr lang="en-US"/>
        </a:p>
      </dgm:t>
    </dgm:pt>
    <dgm:pt modelId="{6CF7C8F2-32D6-44F1-9A5C-F59B1370ED21}" type="sibTrans" cxnId="{B965F053-4A8A-4B08-B1BB-022B3257CE6C}">
      <dgm:prSet/>
      <dgm:spPr/>
      <dgm:t>
        <a:bodyPr/>
        <a:lstStyle/>
        <a:p>
          <a:endParaRPr lang="en-US"/>
        </a:p>
      </dgm:t>
    </dgm:pt>
    <dgm:pt modelId="{25502C62-A496-4016-8AD8-A488FFA55F2E}" type="pres">
      <dgm:prSet presAssocID="{52E32BE5-1759-4564-9081-19075D00FF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EDE4B6-F13A-4BE6-AF4A-6C0B4824A298}" type="pres">
      <dgm:prSet presAssocID="{2CB1C402-D869-4545-ACFF-4161C82CB5D4}" presName="hierRoot1" presStyleCnt="0">
        <dgm:presLayoutVars>
          <dgm:hierBranch val="init"/>
        </dgm:presLayoutVars>
      </dgm:prSet>
      <dgm:spPr/>
    </dgm:pt>
    <dgm:pt modelId="{AA84BC34-F11E-4B8A-B704-15CF550B3173}" type="pres">
      <dgm:prSet presAssocID="{2CB1C402-D869-4545-ACFF-4161C82CB5D4}" presName="rootComposite1" presStyleCnt="0"/>
      <dgm:spPr/>
    </dgm:pt>
    <dgm:pt modelId="{C6015F93-0E7E-40A3-8968-79459A71FE6F}" type="pres">
      <dgm:prSet presAssocID="{2CB1C402-D869-4545-ACFF-4161C82CB5D4}" presName="rootText1" presStyleLbl="node0" presStyleIdx="0" presStyleCnt="1" custLinFactNeighborY="4990">
        <dgm:presLayoutVars>
          <dgm:chPref val="3"/>
        </dgm:presLayoutVars>
      </dgm:prSet>
      <dgm:spPr/>
    </dgm:pt>
    <dgm:pt modelId="{AD0163E3-1DD5-4083-AF27-D572CFB901C0}" type="pres">
      <dgm:prSet presAssocID="{2CB1C402-D869-4545-ACFF-4161C82CB5D4}" presName="rootConnector1" presStyleLbl="node1" presStyleIdx="0" presStyleCnt="0"/>
      <dgm:spPr/>
    </dgm:pt>
    <dgm:pt modelId="{B5E2D2F5-C47C-4600-A036-81C65D20F67A}" type="pres">
      <dgm:prSet presAssocID="{2CB1C402-D869-4545-ACFF-4161C82CB5D4}" presName="hierChild2" presStyleCnt="0"/>
      <dgm:spPr/>
    </dgm:pt>
    <dgm:pt modelId="{05EEBE58-39C2-4D6F-9EEF-CEF39B86CA5D}" type="pres">
      <dgm:prSet presAssocID="{FA63DB63-7B9D-4B53-B683-DC35319B7505}" presName="Name37" presStyleLbl="parChTrans1D2" presStyleIdx="0" presStyleCnt="1"/>
      <dgm:spPr/>
    </dgm:pt>
    <dgm:pt modelId="{E809BCEF-BB29-4E88-8E21-51784F7ECF20}" type="pres">
      <dgm:prSet presAssocID="{72E5BE36-A4A8-489C-8C44-8C85276BC1BA}" presName="hierRoot2" presStyleCnt="0">
        <dgm:presLayoutVars>
          <dgm:hierBranch val="init"/>
        </dgm:presLayoutVars>
      </dgm:prSet>
      <dgm:spPr/>
    </dgm:pt>
    <dgm:pt modelId="{38E0A7DE-75F1-4E50-81B2-8FAD632FB0D3}" type="pres">
      <dgm:prSet presAssocID="{72E5BE36-A4A8-489C-8C44-8C85276BC1BA}" presName="rootComposite" presStyleCnt="0"/>
      <dgm:spPr/>
    </dgm:pt>
    <dgm:pt modelId="{72C27089-883C-41C1-B1EB-8D652C031D7C}" type="pres">
      <dgm:prSet presAssocID="{72E5BE36-A4A8-489C-8C44-8C85276BC1BA}" presName="rootText" presStyleLbl="node2" presStyleIdx="0" presStyleCnt="1">
        <dgm:presLayoutVars>
          <dgm:chPref val="3"/>
        </dgm:presLayoutVars>
      </dgm:prSet>
      <dgm:spPr/>
    </dgm:pt>
    <dgm:pt modelId="{E13A1125-8C16-4AFB-A153-95ECC84A621A}" type="pres">
      <dgm:prSet presAssocID="{72E5BE36-A4A8-489C-8C44-8C85276BC1BA}" presName="rootConnector" presStyleLbl="node2" presStyleIdx="0" presStyleCnt="1"/>
      <dgm:spPr/>
    </dgm:pt>
    <dgm:pt modelId="{4BE51D40-11EC-4F62-B220-65A7AC7CAABC}" type="pres">
      <dgm:prSet presAssocID="{72E5BE36-A4A8-489C-8C44-8C85276BC1BA}" presName="hierChild4" presStyleCnt="0"/>
      <dgm:spPr/>
    </dgm:pt>
    <dgm:pt modelId="{636164E0-56A7-429B-9BAB-3E3ED686263A}" type="pres">
      <dgm:prSet presAssocID="{DA45B9F1-02DF-48CE-8BF0-13737CDD0E90}" presName="Name37" presStyleLbl="parChTrans1D3" presStyleIdx="0" presStyleCnt="5"/>
      <dgm:spPr/>
    </dgm:pt>
    <dgm:pt modelId="{433DC19C-4FC4-47F5-AD61-164FB0712E41}" type="pres">
      <dgm:prSet presAssocID="{5AF0CD2E-E069-4198-AC1B-992082316051}" presName="hierRoot2" presStyleCnt="0">
        <dgm:presLayoutVars>
          <dgm:hierBranch val="init"/>
        </dgm:presLayoutVars>
      </dgm:prSet>
      <dgm:spPr/>
    </dgm:pt>
    <dgm:pt modelId="{92998720-4A3D-4EBE-949D-25EC06366FA2}" type="pres">
      <dgm:prSet presAssocID="{5AF0CD2E-E069-4198-AC1B-992082316051}" presName="rootComposite" presStyleCnt="0"/>
      <dgm:spPr/>
    </dgm:pt>
    <dgm:pt modelId="{A1DCE7D6-20B4-4DB8-B343-82FCBFBB4E39}" type="pres">
      <dgm:prSet presAssocID="{5AF0CD2E-E069-4198-AC1B-992082316051}" presName="rootText" presStyleLbl="node3" presStyleIdx="0" presStyleCnt="5">
        <dgm:presLayoutVars>
          <dgm:chPref val="3"/>
        </dgm:presLayoutVars>
      </dgm:prSet>
      <dgm:spPr/>
    </dgm:pt>
    <dgm:pt modelId="{71E56647-E7C2-414B-9AB9-4D33DE9605A1}" type="pres">
      <dgm:prSet presAssocID="{5AF0CD2E-E069-4198-AC1B-992082316051}" presName="rootConnector" presStyleLbl="node3" presStyleIdx="0" presStyleCnt="5"/>
      <dgm:spPr/>
    </dgm:pt>
    <dgm:pt modelId="{789CB46B-541E-4C82-8CEB-1A3ED87ECD22}" type="pres">
      <dgm:prSet presAssocID="{5AF0CD2E-E069-4198-AC1B-992082316051}" presName="hierChild4" presStyleCnt="0"/>
      <dgm:spPr/>
    </dgm:pt>
    <dgm:pt modelId="{B58C7DA8-953E-4044-81EF-3CF08D276B24}" type="pres">
      <dgm:prSet presAssocID="{30AFFE20-7F45-4394-A8C6-A9FEBBB9E50B}" presName="Name37" presStyleLbl="parChTrans1D4" presStyleIdx="0" presStyleCnt="16"/>
      <dgm:spPr/>
    </dgm:pt>
    <dgm:pt modelId="{94CDED1C-66BF-41EE-AA56-C6E11E5CA3EC}" type="pres">
      <dgm:prSet presAssocID="{A1647F7E-215C-4D16-8882-E506DD8058BC}" presName="hierRoot2" presStyleCnt="0">
        <dgm:presLayoutVars>
          <dgm:hierBranch val="init"/>
        </dgm:presLayoutVars>
      </dgm:prSet>
      <dgm:spPr/>
    </dgm:pt>
    <dgm:pt modelId="{CAF2916A-8354-4DD9-8C75-601B9C00ED29}" type="pres">
      <dgm:prSet presAssocID="{A1647F7E-215C-4D16-8882-E506DD8058BC}" presName="rootComposite" presStyleCnt="0"/>
      <dgm:spPr/>
    </dgm:pt>
    <dgm:pt modelId="{985FFCB0-F4B2-4024-B8BD-43C8064482D4}" type="pres">
      <dgm:prSet presAssocID="{A1647F7E-215C-4D16-8882-E506DD8058BC}" presName="rootText" presStyleLbl="node4" presStyleIdx="0" presStyleCnt="16">
        <dgm:presLayoutVars>
          <dgm:chPref val="3"/>
        </dgm:presLayoutVars>
      </dgm:prSet>
      <dgm:spPr/>
    </dgm:pt>
    <dgm:pt modelId="{098458D8-F90E-4A33-992C-6AE3F9C87962}" type="pres">
      <dgm:prSet presAssocID="{A1647F7E-215C-4D16-8882-E506DD8058BC}" presName="rootConnector" presStyleLbl="node4" presStyleIdx="0" presStyleCnt="16"/>
      <dgm:spPr/>
    </dgm:pt>
    <dgm:pt modelId="{7A6E02A6-B3BC-4522-8644-9BAFF53BAD0B}" type="pres">
      <dgm:prSet presAssocID="{A1647F7E-215C-4D16-8882-E506DD8058BC}" presName="hierChild4" presStyleCnt="0"/>
      <dgm:spPr/>
    </dgm:pt>
    <dgm:pt modelId="{ECC257F5-8395-4AA5-8201-EDB8166056D1}" type="pres">
      <dgm:prSet presAssocID="{A1647F7E-215C-4D16-8882-E506DD8058BC}" presName="hierChild5" presStyleCnt="0"/>
      <dgm:spPr/>
    </dgm:pt>
    <dgm:pt modelId="{A0ACDB20-232F-4B65-A505-1C670C902689}" type="pres">
      <dgm:prSet presAssocID="{0C58FF77-0F2C-45B0-9649-8344FEDA18C2}" presName="Name37" presStyleLbl="parChTrans1D4" presStyleIdx="1" presStyleCnt="16"/>
      <dgm:spPr/>
    </dgm:pt>
    <dgm:pt modelId="{7AF0DCDE-21BA-461B-BAE0-70AD5E794948}" type="pres">
      <dgm:prSet presAssocID="{9B2843DD-B7F2-4CDC-A1F8-9858CB7D8694}" presName="hierRoot2" presStyleCnt="0">
        <dgm:presLayoutVars>
          <dgm:hierBranch val="init"/>
        </dgm:presLayoutVars>
      </dgm:prSet>
      <dgm:spPr/>
    </dgm:pt>
    <dgm:pt modelId="{BC2BFF13-8D0B-4F94-92C4-151A2AAF6C46}" type="pres">
      <dgm:prSet presAssocID="{9B2843DD-B7F2-4CDC-A1F8-9858CB7D8694}" presName="rootComposite" presStyleCnt="0"/>
      <dgm:spPr/>
    </dgm:pt>
    <dgm:pt modelId="{28893954-65FA-4CD5-BBCB-3EC3ADA29CE4}" type="pres">
      <dgm:prSet presAssocID="{9B2843DD-B7F2-4CDC-A1F8-9858CB7D8694}" presName="rootText" presStyleLbl="node4" presStyleIdx="1" presStyleCnt="16">
        <dgm:presLayoutVars>
          <dgm:chPref val="3"/>
        </dgm:presLayoutVars>
      </dgm:prSet>
      <dgm:spPr/>
    </dgm:pt>
    <dgm:pt modelId="{7B53576E-009C-4222-8AE7-ED69C1065336}" type="pres">
      <dgm:prSet presAssocID="{9B2843DD-B7F2-4CDC-A1F8-9858CB7D8694}" presName="rootConnector" presStyleLbl="node4" presStyleIdx="1" presStyleCnt="16"/>
      <dgm:spPr/>
    </dgm:pt>
    <dgm:pt modelId="{22691E52-BAD4-44F4-BC30-9F669ED739BB}" type="pres">
      <dgm:prSet presAssocID="{9B2843DD-B7F2-4CDC-A1F8-9858CB7D8694}" presName="hierChild4" presStyleCnt="0"/>
      <dgm:spPr/>
    </dgm:pt>
    <dgm:pt modelId="{FADFD455-A481-4D59-BB28-6120F398464C}" type="pres">
      <dgm:prSet presAssocID="{9B2843DD-B7F2-4CDC-A1F8-9858CB7D8694}" presName="hierChild5" presStyleCnt="0"/>
      <dgm:spPr/>
    </dgm:pt>
    <dgm:pt modelId="{423A4D0E-DE50-4B02-B215-B9F33DB60465}" type="pres">
      <dgm:prSet presAssocID="{290FA419-C5BB-48F8-B5E5-DF8D85DEF37F}" presName="Name37" presStyleLbl="parChTrans1D4" presStyleIdx="2" presStyleCnt="16"/>
      <dgm:spPr/>
    </dgm:pt>
    <dgm:pt modelId="{2049191C-17B9-4C52-9723-7177980EA711}" type="pres">
      <dgm:prSet presAssocID="{FEEF3A18-D3D7-4C3A-8CC1-3ED5A7B5F833}" presName="hierRoot2" presStyleCnt="0">
        <dgm:presLayoutVars>
          <dgm:hierBranch val="init"/>
        </dgm:presLayoutVars>
      </dgm:prSet>
      <dgm:spPr/>
    </dgm:pt>
    <dgm:pt modelId="{613667B7-31FA-4422-B753-A0F97D6E9E57}" type="pres">
      <dgm:prSet presAssocID="{FEEF3A18-D3D7-4C3A-8CC1-3ED5A7B5F833}" presName="rootComposite" presStyleCnt="0"/>
      <dgm:spPr/>
    </dgm:pt>
    <dgm:pt modelId="{CCBEE250-9676-420C-8A99-77C61E923E25}" type="pres">
      <dgm:prSet presAssocID="{FEEF3A18-D3D7-4C3A-8CC1-3ED5A7B5F833}" presName="rootText" presStyleLbl="node4" presStyleIdx="2" presStyleCnt="16">
        <dgm:presLayoutVars>
          <dgm:chPref val="3"/>
        </dgm:presLayoutVars>
      </dgm:prSet>
      <dgm:spPr/>
    </dgm:pt>
    <dgm:pt modelId="{FA2129A8-BD4F-4C76-8301-E3B798378889}" type="pres">
      <dgm:prSet presAssocID="{FEEF3A18-D3D7-4C3A-8CC1-3ED5A7B5F833}" presName="rootConnector" presStyleLbl="node4" presStyleIdx="2" presStyleCnt="16"/>
      <dgm:spPr/>
    </dgm:pt>
    <dgm:pt modelId="{4C13C934-9F43-4D12-A428-AB4D9F916B6D}" type="pres">
      <dgm:prSet presAssocID="{FEEF3A18-D3D7-4C3A-8CC1-3ED5A7B5F833}" presName="hierChild4" presStyleCnt="0"/>
      <dgm:spPr/>
    </dgm:pt>
    <dgm:pt modelId="{C9A3813A-537C-49CD-A2CA-78790D88B4C5}" type="pres">
      <dgm:prSet presAssocID="{FEEF3A18-D3D7-4C3A-8CC1-3ED5A7B5F833}" presName="hierChild5" presStyleCnt="0"/>
      <dgm:spPr/>
    </dgm:pt>
    <dgm:pt modelId="{0F035A5D-18FD-46AD-ACB5-279D8E1641D3}" type="pres">
      <dgm:prSet presAssocID="{5AF0CD2E-E069-4198-AC1B-992082316051}" presName="hierChild5" presStyleCnt="0"/>
      <dgm:spPr/>
    </dgm:pt>
    <dgm:pt modelId="{52201A41-8827-4F4C-9A59-43543B295A52}" type="pres">
      <dgm:prSet presAssocID="{F059FAB2-DF54-491C-990D-2794B2A23838}" presName="Name37" presStyleLbl="parChTrans1D3" presStyleIdx="1" presStyleCnt="5"/>
      <dgm:spPr/>
    </dgm:pt>
    <dgm:pt modelId="{30DA0593-2A7D-4766-A363-930D0A73CBBA}" type="pres">
      <dgm:prSet presAssocID="{9B9C79C9-CC9E-4D37-84B5-9B042D45F3AB}" presName="hierRoot2" presStyleCnt="0">
        <dgm:presLayoutVars>
          <dgm:hierBranch val="init"/>
        </dgm:presLayoutVars>
      </dgm:prSet>
      <dgm:spPr/>
    </dgm:pt>
    <dgm:pt modelId="{6AD14011-006F-4107-8D0D-D5BFDE24A867}" type="pres">
      <dgm:prSet presAssocID="{9B9C79C9-CC9E-4D37-84B5-9B042D45F3AB}" presName="rootComposite" presStyleCnt="0"/>
      <dgm:spPr/>
    </dgm:pt>
    <dgm:pt modelId="{DA481CBF-5AA7-4215-9AAC-1F0D6E1C1AAC}" type="pres">
      <dgm:prSet presAssocID="{9B9C79C9-CC9E-4D37-84B5-9B042D45F3AB}" presName="rootText" presStyleLbl="node3" presStyleIdx="1" presStyleCnt="5">
        <dgm:presLayoutVars>
          <dgm:chPref val="3"/>
        </dgm:presLayoutVars>
      </dgm:prSet>
      <dgm:spPr/>
    </dgm:pt>
    <dgm:pt modelId="{1C24938C-4FAE-4AD9-B82B-FB82BCA49611}" type="pres">
      <dgm:prSet presAssocID="{9B9C79C9-CC9E-4D37-84B5-9B042D45F3AB}" presName="rootConnector" presStyleLbl="node3" presStyleIdx="1" presStyleCnt="5"/>
      <dgm:spPr/>
    </dgm:pt>
    <dgm:pt modelId="{3E873B09-7853-4B37-B789-84DA659D2398}" type="pres">
      <dgm:prSet presAssocID="{9B9C79C9-CC9E-4D37-84B5-9B042D45F3AB}" presName="hierChild4" presStyleCnt="0"/>
      <dgm:spPr/>
    </dgm:pt>
    <dgm:pt modelId="{27937D0D-5B8F-4094-9A28-03BD1709303D}" type="pres">
      <dgm:prSet presAssocID="{E98BD83D-8870-4F2C-90C0-E61B9C6390D7}" presName="Name37" presStyleLbl="parChTrans1D4" presStyleIdx="3" presStyleCnt="16"/>
      <dgm:spPr/>
    </dgm:pt>
    <dgm:pt modelId="{E25EFE9D-61E4-4C0B-8CED-1B1A9246C028}" type="pres">
      <dgm:prSet presAssocID="{869F8359-5C8A-4991-92AC-A0C696BE68C3}" presName="hierRoot2" presStyleCnt="0">
        <dgm:presLayoutVars>
          <dgm:hierBranch val="init"/>
        </dgm:presLayoutVars>
      </dgm:prSet>
      <dgm:spPr/>
    </dgm:pt>
    <dgm:pt modelId="{E86F1674-EA3F-4646-8DB7-84D4478357D2}" type="pres">
      <dgm:prSet presAssocID="{869F8359-5C8A-4991-92AC-A0C696BE68C3}" presName="rootComposite" presStyleCnt="0"/>
      <dgm:spPr/>
    </dgm:pt>
    <dgm:pt modelId="{19561E9E-FC9D-4B81-BB1C-D8107E9308D9}" type="pres">
      <dgm:prSet presAssocID="{869F8359-5C8A-4991-92AC-A0C696BE68C3}" presName="rootText" presStyleLbl="node4" presStyleIdx="3" presStyleCnt="16">
        <dgm:presLayoutVars>
          <dgm:chPref val="3"/>
        </dgm:presLayoutVars>
      </dgm:prSet>
      <dgm:spPr/>
    </dgm:pt>
    <dgm:pt modelId="{C31D848A-C9E8-4EB4-BC7A-B438933957F4}" type="pres">
      <dgm:prSet presAssocID="{869F8359-5C8A-4991-92AC-A0C696BE68C3}" presName="rootConnector" presStyleLbl="node4" presStyleIdx="3" presStyleCnt="16"/>
      <dgm:spPr/>
    </dgm:pt>
    <dgm:pt modelId="{20F9292F-128B-4B1B-A882-4E5016590F94}" type="pres">
      <dgm:prSet presAssocID="{869F8359-5C8A-4991-92AC-A0C696BE68C3}" presName="hierChild4" presStyleCnt="0"/>
      <dgm:spPr/>
    </dgm:pt>
    <dgm:pt modelId="{C30C7D00-6BE3-4F54-A55B-53169EEE607A}" type="pres">
      <dgm:prSet presAssocID="{869F8359-5C8A-4991-92AC-A0C696BE68C3}" presName="hierChild5" presStyleCnt="0"/>
      <dgm:spPr/>
    </dgm:pt>
    <dgm:pt modelId="{00F434CC-D38E-4DB3-BEB1-3B9BF1F6C360}" type="pres">
      <dgm:prSet presAssocID="{D3CAC738-DC22-44FA-B2FD-EA82F21DE6A2}" presName="Name37" presStyleLbl="parChTrans1D4" presStyleIdx="4" presStyleCnt="16"/>
      <dgm:spPr/>
    </dgm:pt>
    <dgm:pt modelId="{3461F00A-9EC6-49B5-BF18-1BBDDB6B3730}" type="pres">
      <dgm:prSet presAssocID="{C3012702-2B3D-4328-BFA6-993FB31EDB85}" presName="hierRoot2" presStyleCnt="0">
        <dgm:presLayoutVars>
          <dgm:hierBranch val="init"/>
        </dgm:presLayoutVars>
      </dgm:prSet>
      <dgm:spPr/>
    </dgm:pt>
    <dgm:pt modelId="{861FA69A-7112-4055-B700-A03815E29C5F}" type="pres">
      <dgm:prSet presAssocID="{C3012702-2B3D-4328-BFA6-993FB31EDB85}" presName="rootComposite" presStyleCnt="0"/>
      <dgm:spPr/>
    </dgm:pt>
    <dgm:pt modelId="{002FB5ED-575E-45B6-83E7-506A460BB5CA}" type="pres">
      <dgm:prSet presAssocID="{C3012702-2B3D-4328-BFA6-993FB31EDB85}" presName="rootText" presStyleLbl="node4" presStyleIdx="4" presStyleCnt="16">
        <dgm:presLayoutVars>
          <dgm:chPref val="3"/>
        </dgm:presLayoutVars>
      </dgm:prSet>
      <dgm:spPr/>
    </dgm:pt>
    <dgm:pt modelId="{2CFA5F33-1780-4F6F-900F-04CF674678F1}" type="pres">
      <dgm:prSet presAssocID="{C3012702-2B3D-4328-BFA6-993FB31EDB85}" presName="rootConnector" presStyleLbl="node4" presStyleIdx="4" presStyleCnt="16"/>
      <dgm:spPr/>
    </dgm:pt>
    <dgm:pt modelId="{636A8E8E-8BF8-4C4E-9AEB-621CA4F74A22}" type="pres">
      <dgm:prSet presAssocID="{C3012702-2B3D-4328-BFA6-993FB31EDB85}" presName="hierChild4" presStyleCnt="0"/>
      <dgm:spPr/>
    </dgm:pt>
    <dgm:pt modelId="{75201D1B-FCCF-4575-A25F-3C79533C13DA}" type="pres">
      <dgm:prSet presAssocID="{C3012702-2B3D-4328-BFA6-993FB31EDB85}" presName="hierChild5" presStyleCnt="0"/>
      <dgm:spPr/>
    </dgm:pt>
    <dgm:pt modelId="{C90061B6-ADD5-414B-9ED0-3D66C40E036E}" type="pres">
      <dgm:prSet presAssocID="{970DF4A1-E83F-4BA8-8687-F4E2A41DDC07}" presName="Name37" presStyleLbl="parChTrans1D4" presStyleIdx="5" presStyleCnt="16"/>
      <dgm:spPr/>
    </dgm:pt>
    <dgm:pt modelId="{56995EF6-9B86-4ECF-92EA-751D75C60AB9}" type="pres">
      <dgm:prSet presAssocID="{2E524B05-6F35-4DFB-9BB5-B222BA83493F}" presName="hierRoot2" presStyleCnt="0">
        <dgm:presLayoutVars>
          <dgm:hierBranch val="init"/>
        </dgm:presLayoutVars>
      </dgm:prSet>
      <dgm:spPr/>
    </dgm:pt>
    <dgm:pt modelId="{61FE6F8A-1B59-4B45-BCB0-CACA53238BF6}" type="pres">
      <dgm:prSet presAssocID="{2E524B05-6F35-4DFB-9BB5-B222BA83493F}" presName="rootComposite" presStyleCnt="0"/>
      <dgm:spPr/>
    </dgm:pt>
    <dgm:pt modelId="{14F00C01-3FFA-44DC-BA85-D74C0466D672}" type="pres">
      <dgm:prSet presAssocID="{2E524B05-6F35-4DFB-9BB5-B222BA83493F}" presName="rootText" presStyleLbl="node4" presStyleIdx="5" presStyleCnt="16">
        <dgm:presLayoutVars>
          <dgm:chPref val="3"/>
        </dgm:presLayoutVars>
      </dgm:prSet>
      <dgm:spPr/>
    </dgm:pt>
    <dgm:pt modelId="{B97B54F5-46EA-4D1F-8EE9-120CC49D414C}" type="pres">
      <dgm:prSet presAssocID="{2E524B05-6F35-4DFB-9BB5-B222BA83493F}" presName="rootConnector" presStyleLbl="node4" presStyleIdx="5" presStyleCnt="16"/>
      <dgm:spPr/>
    </dgm:pt>
    <dgm:pt modelId="{03EB42F3-BF6F-4BB3-A70E-F134B1E52C4C}" type="pres">
      <dgm:prSet presAssocID="{2E524B05-6F35-4DFB-9BB5-B222BA83493F}" presName="hierChild4" presStyleCnt="0"/>
      <dgm:spPr/>
    </dgm:pt>
    <dgm:pt modelId="{73DE8DB9-003F-4D37-AE62-BC86FFB4CC02}" type="pres">
      <dgm:prSet presAssocID="{2E524B05-6F35-4DFB-9BB5-B222BA83493F}" presName="hierChild5" presStyleCnt="0"/>
      <dgm:spPr/>
    </dgm:pt>
    <dgm:pt modelId="{F4131C7C-D5B5-4F07-A66B-F01367EBC4C0}" type="pres">
      <dgm:prSet presAssocID="{9B9C79C9-CC9E-4D37-84B5-9B042D45F3AB}" presName="hierChild5" presStyleCnt="0"/>
      <dgm:spPr/>
    </dgm:pt>
    <dgm:pt modelId="{EF6CB39F-9C96-441D-BCB4-2F33822AA169}" type="pres">
      <dgm:prSet presAssocID="{DA3FAB5C-964F-4C29-9996-6EE13C91B690}" presName="Name37" presStyleLbl="parChTrans1D3" presStyleIdx="2" presStyleCnt="5"/>
      <dgm:spPr/>
    </dgm:pt>
    <dgm:pt modelId="{BA3F1FD0-AACB-4CA0-B7D1-1D4D6F123012}" type="pres">
      <dgm:prSet presAssocID="{0981DF92-3D1E-4142-B177-41DBF396446D}" presName="hierRoot2" presStyleCnt="0">
        <dgm:presLayoutVars>
          <dgm:hierBranch val="init"/>
        </dgm:presLayoutVars>
      </dgm:prSet>
      <dgm:spPr/>
    </dgm:pt>
    <dgm:pt modelId="{576B0560-2AEC-4FC5-9E24-7DD70EA18759}" type="pres">
      <dgm:prSet presAssocID="{0981DF92-3D1E-4142-B177-41DBF396446D}" presName="rootComposite" presStyleCnt="0"/>
      <dgm:spPr/>
    </dgm:pt>
    <dgm:pt modelId="{E7482047-8573-4929-8853-2BF562661D1F}" type="pres">
      <dgm:prSet presAssocID="{0981DF92-3D1E-4142-B177-41DBF396446D}" presName="rootText" presStyleLbl="node3" presStyleIdx="2" presStyleCnt="5">
        <dgm:presLayoutVars>
          <dgm:chPref val="3"/>
        </dgm:presLayoutVars>
      </dgm:prSet>
      <dgm:spPr/>
    </dgm:pt>
    <dgm:pt modelId="{705A5EC3-609B-4A0A-BFAA-A1A3B13D939E}" type="pres">
      <dgm:prSet presAssocID="{0981DF92-3D1E-4142-B177-41DBF396446D}" presName="rootConnector" presStyleLbl="node3" presStyleIdx="2" presStyleCnt="5"/>
      <dgm:spPr/>
    </dgm:pt>
    <dgm:pt modelId="{FED575C7-005D-4995-AA28-B5AB14FAA103}" type="pres">
      <dgm:prSet presAssocID="{0981DF92-3D1E-4142-B177-41DBF396446D}" presName="hierChild4" presStyleCnt="0"/>
      <dgm:spPr/>
    </dgm:pt>
    <dgm:pt modelId="{381D7F8E-F365-4924-A73C-654D00BCDB3E}" type="pres">
      <dgm:prSet presAssocID="{6BBB8C84-80AE-49A3-B4ED-C3F357A2DC4D}" presName="Name37" presStyleLbl="parChTrans1D4" presStyleIdx="6" presStyleCnt="16"/>
      <dgm:spPr/>
    </dgm:pt>
    <dgm:pt modelId="{9AB9F394-369B-4338-9731-7CA5AF86CFAD}" type="pres">
      <dgm:prSet presAssocID="{0B8C607F-C094-44A9-A46B-1E6D0DC9B209}" presName="hierRoot2" presStyleCnt="0">
        <dgm:presLayoutVars>
          <dgm:hierBranch val="init"/>
        </dgm:presLayoutVars>
      </dgm:prSet>
      <dgm:spPr/>
    </dgm:pt>
    <dgm:pt modelId="{192E4B73-C72A-4C97-968B-7920EBEF77F0}" type="pres">
      <dgm:prSet presAssocID="{0B8C607F-C094-44A9-A46B-1E6D0DC9B209}" presName="rootComposite" presStyleCnt="0"/>
      <dgm:spPr/>
    </dgm:pt>
    <dgm:pt modelId="{70EEB13E-1E87-4A73-9523-31D9C16E5555}" type="pres">
      <dgm:prSet presAssocID="{0B8C607F-C094-44A9-A46B-1E6D0DC9B209}" presName="rootText" presStyleLbl="node4" presStyleIdx="6" presStyleCnt="16">
        <dgm:presLayoutVars>
          <dgm:chPref val="3"/>
        </dgm:presLayoutVars>
      </dgm:prSet>
      <dgm:spPr/>
    </dgm:pt>
    <dgm:pt modelId="{12A8CAB3-E25B-485E-A03E-688D452B9C88}" type="pres">
      <dgm:prSet presAssocID="{0B8C607F-C094-44A9-A46B-1E6D0DC9B209}" presName="rootConnector" presStyleLbl="node4" presStyleIdx="6" presStyleCnt="16"/>
      <dgm:spPr/>
    </dgm:pt>
    <dgm:pt modelId="{6B3C8BFF-FCC0-48D3-A38E-7F70F529FCA4}" type="pres">
      <dgm:prSet presAssocID="{0B8C607F-C094-44A9-A46B-1E6D0DC9B209}" presName="hierChild4" presStyleCnt="0"/>
      <dgm:spPr/>
    </dgm:pt>
    <dgm:pt modelId="{B327C97D-7FD0-455F-AFFD-501AC6B77E11}" type="pres">
      <dgm:prSet presAssocID="{0B8C607F-C094-44A9-A46B-1E6D0DC9B209}" presName="hierChild5" presStyleCnt="0"/>
      <dgm:spPr/>
    </dgm:pt>
    <dgm:pt modelId="{A388C908-2EDA-418F-8504-499FB24233D2}" type="pres">
      <dgm:prSet presAssocID="{6EB38487-E64E-4BCA-83D3-6D7091F4C05D}" presName="Name37" presStyleLbl="parChTrans1D4" presStyleIdx="7" presStyleCnt="16"/>
      <dgm:spPr/>
    </dgm:pt>
    <dgm:pt modelId="{DECBEB01-5E36-4C8C-9DED-E7EB907489FF}" type="pres">
      <dgm:prSet presAssocID="{55D60E7B-1FDE-4613-91AD-59375067A335}" presName="hierRoot2" presStyleCnt="0">
        <dgm:presLayoutVars>
          <dgm:hierBranch val="init"/>
        </dgm:presLayoutVars>
      </dgm:prSet>
      <dgm:spPr/>
    </dgm:pt>
    <dgm:pt modelId="{ED869CA6-D449-43E7-A7A8-7D0B60B7FEE4}" type="pres">
      <dgm:prSet presAssocID="{55D60E7B-1FDE-4613-91AD-59375067A335}" presName="rootComposite" presStyleCnt="0"/>
      <dgm:spPr/>
    </dgm:pt>
    <dgm:pt modelId="{57846AA8-8D7A-479E-9DFB-94A51FDF9E52}" type="pres">
      <dgm:prSet presAssocID="{55D60E7B-1FDE-4613-91AD-59375067A335}" presName="rootText" presStyleLbl="node4" presStyleIdx="7" presStyleCnt="16">
        <dgm:presLayoutVars>
          <dgm:chPref val="3"/>
        </dgm:presLayoutVars>
      </dgm:prSet>
      <dgm:spPr/>
    </dgm:pt>
    <dgm:pt modelId="{61098411-B1C3-4D37-BEFD-98885610208C}" type="pres">
      <dgm:prSet presAssocID="{55D60E7B-1FDE-4613-91AD-59375067A335}" presName="rootConnector" presStyleLbl="node4" presStyleIdx="7" presStyleCnt="16"/>
      <dgm:spPr/>
    </dgm:pt>
    <dgm:pt modelId="{BAE58DF9-C423-4C06-AB2E-88C4A4028EB5}" type="pres">
      <dgm:prSet presAssocID="{55D60E7B-1FDE-4613-91AD-59375067A335}" presName="hierChild4" presStyleCnt="0"/>
      <dgm:spPr/>
    </dgm:pt>
    <dgm:pt modelId="{4288EAC9-9538-4C3A-B0CD-2D76E5D70994}" type="pres">
      <dgm:prSet presAssocID="{55D60E7B-1FDE-4613-91AD-59375067A335}" presName="hierChild5" presStyleCnt="0"/>
      <dgm:spPr/>
    </dgm:pt>
    <dgm:pt modelId="{9ABDEFF1-AD92-429A-8CC7-DDC09D2ABA3B}" type="pres">
      <dgm:prSet presAssocID="{CE3B3F41-16AA-4619-9838-73C0CDBA0CEF}" presName="Name37" presStyleLbl="parChTrans1D4" presStyleIdx="8" presStyleCnt="16"/>
      <dgm:spPr/>
    </dgm:pt>
    <dgm:pt modelId="{CAC8B7F7-6F3F-489D-8FCC-3E4F0B7171EB}" type="pres">
      <dgm:prSet presAssocID="{FABC6253-3F6D-4413-8FD4-0588AA1259D9}" presName="hierRoot2" presStyleCnt="0">
        <dgm:presLayoutVars>
          <dgm:hierBranch val="init"/>
        </dgm:presLayoutVars>
      </dgm:prSet>
      <dgm:spPr/>
    </dgm:pt>
    <dgm:pt modelId="{8FE0E59F-52CE-484D-901E-1A86D8565BF5}" type="pres">
      <dgm:prSet presAssocID="{FABC6253-3F6D-4413-8FD4-0588AA1259D9}" presName="rootComposite" presStyleCnt="0"/>
      <dgm:spPr/>
    </dgm:pt>
    <dgm:pt modelId="{29C5FDB9-1654-436D-B640-71941467048E}" type="pres">
      <dgm:prSet presAssocID="{FABC6253-3F6D-4413-8FD4-0588AA1259D9}" presName="rootText" presStyleLbl="node4" presStyleIdx="8" presStyleCnt="16">
        <dgm:presLayoutVars>
          <dgm:chPref val="3"/>
        </dgm:presLayoutVars>
      </dgm:prSet>
      <dgm:spPr/>
    </dgm:pt>
    <dgm:pt modelId="{8DF1C8CD-A8B8-4201-9631-D5E78C7CD89D}" type="pres">
      <dgm:prSet presAssocID="{FABC6253-3F6D-4413-8FD4-0588AA1259D9}" presName="rootConnector" presStyleLbl="node4" presStyleIdx="8" presStyleCnt="16"/>
      <dgm:spPr/>
    </dgm:pt>
    <dgm:pt modelId="{95B8C66C-3752-4A47-890A-871FBEE85BCF}" type="pres">
      <dgm:prSet presAssocID="{FABC6253-3F6D-4413-8FD4-0588AA1259D9}" presName="hierChild4" presStyleCnt="0"/>
      <dgm:spPr/>
    </dgm:pt>
    <dgm:pt modelId="{78461079-A00E-4094-97C5-D2C760889DE3}" type="pres">
      <dgm:prSet presAssocID="{FABC6253-3F6D-4413-8FD4-0588AA1259D9}" presName="hierChild5" presStyleCnt="0"/>
      <dgm:spPr/>
    </dgm:pt>
    <dgm:pt modelId="{A08659FF-DC1D-4741-BA9B-8209F3942D19}" type="pres">
      <dgm:prSet presAssocID="{F8605CFE-7B69-4026-A628-7AE430E50CCD}" presName="Name37" presStyleLbl="parChTrans1D4" presStyleIdx="9" presStyleCnt="16"/>
      <dgm:spPr/>
    </dgm:pt>
    <dgm:pt modelId="{931A1E9E-BB81-4465-83AB-59EAB652AFED}" type="pres">
      <dgm:prSet presAssocID="{18F7F11E-39B9-47EA-9B8C-FA8EBBF11DC1}" presName="hierRoot2" presStyleCnt="0">
        <dgm:presLayoutVars>
          <dgm:hierBranch val="init"/>
        </dgm:presLayoutVars>
      </dgm:prSet>
      <dgm:spPr/>
    </dgm:pt>
    <dgm:pt modelId="{C5EAF03C-0D35-447F-A0D0-CB5C4FE3C597}" type="pres">
      <dgm:prSet presAssocID="{18F7F11E-39B9-47EA-9B8C-FA8EBBF11DC1}" presName="rootComposite" presStyleCnt="0"/>
      <dgm:spPr/>
    </dgm:pt>
    <dgm:pt modelId="{75CC2F02-1241-4ED6-B882-BA788625A7D4}" type="pres">
      <dgm:prSet presAssocID="{18F7F11E-39B9-47EA-9B8C-FA8EBBF11DC1}" presName="rootText" presStyleLbl="node4" presStyleIdx="9" presStyleCnt="16">
        <dgm:presLayoutVars>
          <dgm:chPref val="3"/>
        </dgm:presLayoutVars>
      </dgm:prSet>
      <dgm:spPr/>
    </dgm:pt>
    <dgm:pt modelId="{30CA3274-2271-4539-A5DC-06FE3AD06DEC}" type="pres">
      <dgm:prSet presAssocID="{18F7F11E-39B9-47EA-9B8C-FA8EBBF11DC1}" presName="rootConnector" presStyleLbl="node4" presStyleIdx="9" presStyleCnt="16"/>
      <dgm:spPr/>
    </dgm:pt>
    <dgm:pt modelId="{341502EF-D53E-4678-BE81-2D41C625F05B}" type="pres">
      <dgm:prSet presAssocID="{18F7F11E-39B9-47EA-9B8C-FA8EBBF11DC1}" presName="hierChild4" presStyleCnt="0"/>
      <dgm:spPr/>
    </dgm:pt>
    <dgm:pt modelId="{179688F0-B6A3-439C-803C-19E81FD1A4DB}" type="pres">
      <dgm:prSet presAssocID="{18F7F11E-39B9-47EA-9B8C-FA8EBBF11DC1}" presName="hierChild5" presStyleCnt="0"/>
      <dgm:spPr/>
    </dgm:pt>
    <dgm:pt modelId="{63BFCDD8-AA2F-4A1A-833C-7F3AB8D65F1D}" type="pres">
      <dgm:prSet presAssocID="{0981DF92-3D1E-4142-B177-41DBF396446D}" presName="hierChild5" presStyleCnt="0"/>
      <dgm:spPr/>
    </dgm:pt>
    <dgm:pt modelId="{6E2697ED-AE77-4677-9353-27FC4965B4F5}" type="pres">
      <dgm:prSet presAssocID="{606727FF-152C-4777-AB00-A7CB887D9673}" presName="Name37" presStyleLbl="parChTrans1D3" presStyleIdx="3" presStyleCnt="5"/>
      <dgm:spPr/>
    </dgm:pt>
    <dgm:pt modelId="{9F343652-910E-4A4C-8B55-AB69AF52864B}" type="pres">
      <dgm:prSet presAssocID="{B9894024-39DE-4AC8-8417-0E49A5918CE3}" presName="hierRoot2" presStyleCnt="0">
        <dgm:presLayoutVars>
          <dgm:hierBranch val="init"/>
        </dgm:presLayoutVars>
      </dgm:prSet>
      <dgm:spPr/>
    </dgm:pt>
    <dgm:pt modelId="{D8785985-A5B8-46A2-BC85-613FA77380FF}" type="pres">
      <dgm:prSet presAssocID="{B9894024-39DE-4AC8-8417-0E49A5918CE3}" presName="rootComposite" presStyleCnt="0"/>
      <dgm:spPr/>
    </dgm:pt>
    <dgm:pt modelId="{69B2434B-B7EB-4971-885D-CBE709BB0EAE}" type="pres">
      <dgm:prSet presAssocID="{B9894024-39DE-4AC8-8417-0E49A5918CE3}" presName="rootText" presStyleLbl="node3" presStyleIdx="3" presStyleCnt="5">
        <dgm:presLayoutVars>
          <dgm:chPref val="3"/>
        </dgm:presLayoutVars>
      </dgm:prSet>
      <dgm:spPr/>
    </dgm:pt>
    <dgm:pt modelId="{41B1DBB0-33EA-4DAC-B624-A60F1E8B79C6}" type="pres">
      <dgm:prSet presAssocID="{B9894024-39DE-4AC8-8417-0E49A5918CE3}" presName="rootConnector" presStyleLbl="node3" presStyleIdx="3" presStyleCnt="5"/>
      <dgm:spPr/>
    </dgm:pt>
    <dgm:pt modelId="{BE861855-8EEC-4E51-8CA2-9CC6FA0270F4}" type="pres">
      <dgm:prSet presAssocID="{B9894024-39DE-4AC8-8417-0E49A5918CE3}" presName="hierChild4" presStyleCnt="0"/>
      <dgm:spPr/>
    </dgm:pt>
    <dgm:pt modelId="{F913DCE9-8315-4D6B-A0D9-3C8C888C8AD8}" type="pres">
      <dgm:prSet presAssocID="{DE9F2A9B-F5C3-4EC3-85B6-3D04239EBDA5}" presName="Name37" presStyleLbl="parChTrans1D4" presStyleIdx="10" presStyleCnt="16"/>
      <dgm:spPr/>
    </dgm:pt>
    <dgm:pt modelId="{0198C02C-B84A-455C-B38D-FCC108DF0786}" type="pres">
      <dgm:prSet presAssocID="{B804C9D2-3EDB-4248-BA0E-4CFE1F233EDE}" presName="hierRoot2" presStyleCnt="0">
        <dgm:presLayoutVars>
          <dgm:hierBranch val="init"/>
        </dgm:presLayoutVars>
      </dgm:prSet>
      <dgm:spPr/>
    </dgm:pt>
    <dgm:pt modelId="{C255E9BD-5446-42C9-9857-1E0406AEEA3A}" type="pres">
      <dgm:prSet presAssocID="{B804C9D2-3EDB-4248-BA0E-4CFE1F233EDE}" presName="rootComposite" presStyleCnt="0"/>
      <dgm:spPr/>
    </dgm:pt>
    <dgm:pt modelId="{57123FC7-1FD4-4E51-B9AE-E84DF32DF649}" type="pres">
      <dgm:prSet presAssocID="{B804C9D2-3EDB-4248-BA0E-4CFE1F233EDE}" presName="rootText" presStyleLbl="node4" presStyleIdx="10" presStyleCnt="16">
        <dgm:presLayoutVars>
          <dgm:chPref val="3"/>
        </dgm:presLayoutVars>
      </dgm:prSet>
      <dgm:spPr/>
    </dgm:pt>
    <dgm:pt modelId="{82446E04-5100-499B-B141-78DDA3ED97FC}" type="pres">
      <dgm:prSet presAssocID="{B804C9D2-3EDB-4248-BA0E-4CFE1F233EDE}" presName="rootConnector" presStyleLbl="node4" presStyleIdx="10" presStyleCnt="16"/>
      <dgm:spPr/>
    </dgm:pt>
    <dgm:pt modelId="{4115C01A-924D-419F-838E-EC5730555660}" type="pres">
      <dgm:prSet presAssocID="{B804C9D2-3EDB-4248-BA0E-4CFE1F233EDE}" presName="hierChild4" presStyleCnt="0"/>
      <dgm:spPr/>
    </dgm:pt>
    <dgm:pt modelId="{0D0246B5-82E2-4AEC-BDF8-30BC1448F052}" type="pres">
      <dgm:prSet presAssocID="{B804C9D2-3EDB-4248-BA0E-4CFE1F233EDE}" presName="hierChild5" presStyleCnt="0"/>
      <dgm:spPr/>
    </dgm:pt>
    <dgm:pt modelId="{F5B2DCCA-951E-42AF-83D7-AB028AF667F5}" type="pres">
      <dgm:prSet presAssocID="{2B6B5A4C-DA05-4D8B-A870-23F588F24AA9}" presName="Name37" presStyleLbl="parChTrans1D4" presStyleIdx="11" presStyleCnt="16"/>
      <dgm:spPr/>
    </dgm:pt>
    <dgm:pt modelId="{E1412D49-EEDA-4D49-B48E-131569BEF7EF}" type="pres">
      <dgm:prSet presAssocID="{8C010F64-AB7E-4C21-BB56-84C440A6676E}" presName="hierRoot2" presStyleCnt="0">
        <dgm:presLayoutVars>
          <dgm:hierBranch val="init"/>
        </dgm:presLayoutVars>
      </dgm:prSet>
      <dgm:spPr/>
    </dgm:pt>
    <dgm:pt modelId="{058BB3F2-E8AC-4BDE-9D9D-2F5438D9F15E}" type="pres">
      <dgm:prSet presAssocID="{8C010F64-AB7E-4C21-BB56-84C440A6676E}" presName="rootComposite" presStyleCnt="0"/>
      <dgm:spPr/>
    </dgm:pt>
    <dgm:pt modelId="{086B5640-57B9-4F98-8411-AC97F216BCD2}" type="pres">
      <dgm:prSet presAssocID="{8C010F64-AB7E-4C21-BB56-84C440A6676E}" presName="rootText" presStyleLbl="node4" presStyleIdx="11" presStyleCnt="16">
        <dgm:presLayoutVars>
          <dgm:chPref val="3"/>
        </dgm:presLayoutVars>
      </dgm:prSet>
      <dgm:spPr/>
    </dgm:pt>
    <dgm:pt modelId="{67B8F9CE-F643-4059-AAA9-C493A0659072}" type="pres">
      <dgm:prSet presAssocID="{8C010F64-AB7E-4C21-BB56-84C440A6676E}" presName="rootConnector" presStyleLbl="node4" presStyleIdx="11" presStyleCnt="16"/>
      <dgm:spPr/>
    </dgm:pt>
    <dgm:pt modelId="{F64888CE-C25A-4A6C-BE2F-AFB7DD5BAA9B}" type="pres">
      <dgm:prSet presAssocID="{8C010F64-AB7E-4C21-BB56-84C440A6676E}" presName="hierChild4" presStyleCnt="0"/>
      <dgm:spPr/>
    </dgm:pt>
    <dgm:pt modelId="{BA53DA0F-C4A2-40F3-8A3D-ADDE38EE5F12}" type="pres">
      <dgm:prSet presAssocID="{8C010F64-AB7E-4C21-BB56-84C440A6676E}" presName="hierChild5" presStyleCnt="0"/>
      <dgm:spPr/>
    </dgm:pt>
    <dgm:pt modelId="{373495E5-8520-4714-A024-78B15C444A93}" type="pres">
      <dgm:prSet presAssocID="{7286A2CA-143F-4B5F-B753-5A1C40DB4FC6}" presName="Name37" presStyleLbl="parChTrans1D4" presStyleIdx="12" presStyleCnt="16"/>
      <dgm:spPr/>
    </dgm:pt>
    <dgm:pt modelId="{8A37CD94-3B6B-4BBC-A512-69A23BAAAA50}" type="pres">
      <dgm:prSet presAssocID="{6C3C4F2D-ABE3-4202-992A-881658FED8BE}" presName="hierRoot2" presStyleCnt="0">
        <dgm:presLayoutVars>
          <dgm:hierBranch val="init"/>
        </dgm:presLayoutVars>
      </dgm:prSet>
      <dgm:spPr/>
    </dgm:pt>
    <dgm:pt modelId="{068B9364-5043-4BF6-A294-6F27C7887A96}" type="pres">
      <dgm:prSet presAssocID="{6C3C4F2D-ABE3-4202-992A-881658FED8BE}" presName="rootComposite" presStyleCnt="0"/>
      <dgm:spPr/>
    </dgm:pt>
    <dgm:pt modelId="{231C92FC-573F-45FA-A486-FEE044574A7E}" type="pres">
      <dgm:prSet presAssocID="{6C3C4F2D-ABE3-4202-992A-881658FED8BE}" presName="rootText" presStyleLbl="node4" presStyleIdx="12" presStyleCnt="16">
        <dgm:presLayoutVars>
          <dgm:chPref val="3"/>
        </dgm:presLayoutVars>
      </dgm:prSet>
      <dgm:spPr/>
    </dgm:pt>
    <dgm:pt modelId="{38DBAE67-C725-4EFF-98F1-84FF15757B1A}" type="pres">
      <dgm:prSet presAssocID="{6C3C4F2D-ABE3-4202-992A-881658FED8BE}" presName="rootConnector" presStyleLbl="node4" presStyleIdx="12" presStyleCnt="16"/>
      <dgm:spPr/>
    </dgm:pt>
    <dgm:pt modelId="{7ABB6928-FC7E-4F6B-BA0A-B4D01147C436}" type="pres">
      <dgm:prSet presAssocID="{6C3C4F2D-ABE3-4202-992A-881658FED8BE}" presName="hierChild4" presStyleCnt="0"/>
      <dgm:spPr/>
    </dgm:pt>
    <dgm:pt modelId="{67765A21-EDCB-44CB-AE8F-9C6B0BDF1BF4}" type="pres">
      <dgm:prSet presAssocID="{6C3C4F2D-ABE3-4202-992A-881658FED8BE}" presName="hierChild5" presStyleCnt="0"/>
      <dgm:spPr/>
    </dgm:pt>
    <dgm:pt modelId="{2BD94E65-7074-4698-9E55-47C59672E232}" type="pres">
      <dgm:prSet presAssocID="{B9894024-39DE-4AC8-8417-0E49A5918CE3}" presName="hierChild5" presStyleCnt="0"/>
      <dgm:spPr/>
    </dgm:pt>
    <dgm:pt modelId="{8446FBEA-97F9-4CEF-A490-45F201716CDC}" type="pres">
      <dgm:prSet presAssocID="{FC956714-1584-4331-A5DC-FC2B1A268C0E}" presName="Name37" presStyleLbl="parChTrans1D3" presStyleIdx="4" presStyleCnt="5"/>
      <dgm:spPr/>
    </dgm:pt>
    <dgm:pt modelId="{64781897-B8ED-4E79-8C56-B9DA41F72032}" type="pres">
      <dgm:prSet presAssocID="{872E74FA-0635-4659-B76F-BA8171DEEA3D}" presName="hierRoot2" presStyleCnt="0">
        <dgm:presLayoutVars>
          <dgm:hierBranch val="init"/>
        </dgm:presLayoutVars>
      </dgm:prSet>
      <dgm:spPr/>
    </dgm:pt>
    <dgm:pt modelId="{515605F0-7C01-413A-AB94-06F4179C027E}" type="pres">
      <dgm:prSet presAssocID="{872E74FA-0635-4659-B76F-BA8171DEEA3D}" presName="rootComposite" presStyleCnt="0"/>
      <dgm:spPr/>
    </dgm:pt>
    <dgm:pt modelId="{F3E34D0C-EE37-438E-944C-791A81DD3F9B}" type="pres">
      <dgm:prSet presAssocID="{872E74FA-0635-4659-B76F-BA8171DEEA3D}" presName="rootText" presStyleLbl="node3" presStyleIdx="4" presStyleCnt="5">
        <dgm:presLayoutVars>
          <dgm:chPref val="3"/>
        </dgm:presLayoutVars>
      </dgm:prSet>
      <dgm:spPr/>
    </dgm:pt>
    <dgm:pt modelId="{2A2F434E-C57D-414B-97E7-25DEC04B6943}" type="pres">
      <dgm:prSet presAssocID="{872E74FA-0635-4659-B76F-BA8171DEEA3D}" presName="rootConnector" presStyleLbl="node3" presStyleIdx="4" presStyleCnt="5"/>
      <dgm:spPr/>
    </dgm:pt>
    <dgm:pt modelId="{BBEB087A-8EF5-41E5-9CD5-3E624A301880}" type="pres">
      <dgm:prSet presAssocID="{872E74FA-0635-4659-B76F-BA8171DEEA3D}" presName="hierChild4" presStyleCnt="0"/>
      <dgm:spPr/>
    </dgm:pt>
    <dgm:pt modelId="{BD4E8B42-2969-48FA-9F77-401CC02F0570}" type="pres">
      <dgm:prSet presAssocID="{24F4EE6A-118E-4C84-923A-9E9538305713}" presName="Name37" presStyleLbl="parChTrans1D4" presStyleIdx="13" presStyleCnt="16"/>
      <dgm:spPr/>
    </dgm:pt>
    <dgm:pt modelId="{C4567177-2001-4D1B-8E26-A3C1C3AE6CF3}" type="pres">
      <dgm:prSet presAssocID="{B465AAD3-4A8F-40B9-9F85-2589A799E140}" presName="hierRoot2" presStyleCnt="0">
        <dgm:presLayoutVars>
          <dgm:hierBranch val="init"/>
        </dgm:presLayoutVars>
      </dgm:prSet>
      <dgm:spPr/>
    </dgm:pt>
    <dgm:pt modelId="{0380843B-0599-420B-A662-8CC35BDA2567}" type="pres">
      <dgm:prSet presAssocID="{B465AAD3-4A8F-40B9-9F85-2589A799E140}" presName="rootComposite" presStyleCnt="0"/>
      <dgm:spPr/>
    </dgm:pt>
    <dgm:pt modelId="{C5EEEC40-9765-4FE4-A75E-B97E557368A0}" type="pres">
      <dgm:prSet presAssocID="{B465AAD3-4A8F-40B9-9F85-2589A799E140}" presName="rootText" presStyleLbl="node4" presStyleIdx="13" presStyleCnt="16">
        <dgm:presLayoutVars>
          <dgm:chPref val="3"/>
        </dgm:presLayoutVars>
      </dgm:prSet>
      <dgm:spPr/>
    </dgm:pt>
    <dgm:pt modelId="{B71449FE-59AD-4BE5-8000-30E4A502C7EA}" type="pres">
      <dgm:prSet presAssocID="{B465AAD3-4A8F-40B9-9F85-2589A799E140}" presName="rootConnector" presStyleLbl="node4" presStyleIdx="13" presStyleCnt="16"/>
      <dgm:spPr/>
    </dgm:pt>
    <dgm:pt modelId="{7C278206-79E5-4215-8060-B2E080159D7D}" type="pres">
      <dgm:prSet presAssocID="{B465AAD3-4A8F-40B9-9F85-2589A799E140}" presName="hierChild4" presStyleCnt="0"/>
      <dgm:spPr/>
    </dgm:pt>
    <dgm:pt modelId="{18B8C0DE-CD38-4152-B403-932265D0FDB2}" type="pres">
      <dgm:prSet presAssocID="{B465AAD3-4A8F-40B9-9F85-2589A799E140}" presName="hierChild5" presStyleCnt="0"/>
      <dgm:spPr/>
    </dgm:pt>
    <dgm:pt modelId="{C83E010D-8A21-4CBB-867D-75723B292C94}" type="pres">
      <dgm:prSet presAssocID="{20053D27-DE43-4506-82B1-B42352063E13}" presName="Name37" presStyleLbl="parChTrans1D4" presStyleIdx="14" presStyleCnt="16"/>
      <dgm:spPr/>
    </dgm:pt>
    <dgm:pt modelId="{8D975C9E-A338-400C-A8DF-D9885E1789A8}" type="pres">
      <dgm:prSet presAssocID="{15805FA4-88D3-4F2E-BE2B-64844F2CCCB4}" presName="hierRoot2" presStyleCnt="0">
        <dgm:presLayoutVars>
          <dgm:hierBranch val="init"/>
        </dgm:presLayoutVars>
      </dgm:prSet>
      <dgm:spPr/>
    </dgm:pt>
    <dgm:pt modelId="{F9C0CFE9-D690-439C-9494-482E3C3F7521}" type="pres">
      <dgm:prSet presAssocID="{15805FA4-88D3-4F2E-BE2B-64844F2CCCB4}" presName="rootComposite" presStyleCnt="0"/>
      <dgm:spPr/>
    </dgm:pt>
    <dgm:pt modelId="{35C9D58B-B150-40FD-95AD-DFD395A035C8}" type="pres">
      <dgm:prSet presAssocID="{15805FA4-88D3-4F2E-BE2B-64844F2CCCB4}" presName="rootText" presStyleLbl="node4" presStyleIdx="14" presStyleCnt="16">
        <dgm:presLayoutVars>
          <dgm:chPref val="3"/>
        </dgm:presLayoutVars>
      </dgm:prSet>
      <dgm:spPr/>
    </dgm:pt>
    <dgm:pt modelId="{AB9BAD1A-867A-4F96-B71C-075313396362}" type="pres">
      <dgm:prSet presAssocID="{15805FA4-88D3-4F2E-BE2B-64844F2CCCB4}" presName="rootConnector" presStyleLbl="node4" presStyleIdx="14" presStyleCnt="16"/>
      <dgm:spPr/>
    </dgm:pt>
    <dgm:pt modelId="{52EB65E9-F704-4F8A-A16C-45A1D2145BD0}" type="pres">
      <dgm:prSet presAssocID="{15805FA4-88D3-4F2E-BE2B-64844F2CCCB4}" presName="hierChild4" presStyleCnt="0"/>
      <dgm:spPr/>
    </dgm:pt>
    <dgm:pt modelId="{195B3124-DBEC-4471-8559-40426A8062A0}" type="pres">
      <dgm:prSet presAssocID="{15805FA4-88D3-4F2E-BE2B-64844F2CCCB4}" presName="hierChild5" presStyleCnt="0"/>
      <dgm:spPr/>
    </dgm:pt>
    <dgm:pt modelId="{7703824D-062A-42A6-B3EE-9FBD7EC53C41}" type="pres">
      <dgm:prSet presAssocID="{2497584A-6280-40D3-825F-D60C41A8235D}" presName="Name37" presStyleLbl="parChTrans1D4" presStyleIdx="15" presStyleCnt="16"/>
      <dgm:spPr/>
    </dgm:pt>
    <dgm:pt modelId="{943FC4B2-CA3F-4AC3-BFB5-07F125169215}" type="pres">
      <dgm:prSet presAssocID="{D1635D15-A1CA-42F3-BD93-2CD6BF93F215}" presName="hierRoot2" presStyleCnt="0">
        <dgm:presLayoutVars>
          <dgm:hierBranch val="init"/>
        </dgm:presLayoutVars>
      </dgm:prSet>
      <dgm:spPr/>
    </dgm:pt>
    <dgm:pt modelId="{A74F2481-D072-4642-8BA9-B98808230856}" type="pres">
      <dgm:prSet presAssocID="{D1635D15-A1CA-42F3-BD93-2CD6BF93F215}" presName="rootComposite" presStyleCnt="0"/>
      <dgm:spPr/>
    </dgm:pt>
    <dgm:pt modelId="{0D0A6105-CCB5-4B7F-A601-7B0D54FC49F6}" type="pres">
      <dgm:prSet presAssocID="{D1635D15-A1CA-42F3-BD93-2CD6BF93F215}" presName="rootText" presStyleLbl="node4" presStyleIdx="15" presStyleCnt="16">
        <dgm:presLayoutVars>
          <dgm:chPref val="3"/>
        </dgm:presLayoutVars>
      </dgm:prSet>
      <dgm:spPr/>
    </dgm:pt>
    <dgm:pt modelId="{06E0141A-244A-4B21-A855-4A1C0FD9701E}" type="pres">
      <dgm:prSet presAssocID="{D1635D15-A1CA-42F3-BD93-2CD6BF93F215}" presName="rootConnector" presStyleLbl="node4" presStyleIdx="15" presStyleCnt="16"/>
      <dgm:spPr/>
    </dgm:pt>
    <dgm:pt modelId="{B7FA3746-D6E9-4C58-8C63-A94956E29468}" type="pres">
      <dgm:prSet presAssocID="{D1635D15-A1CA-42F3-BD93-2CD6BF93F215}" presName="hierChild4" presStyleCnt="0"/>
      <dgm:spPr/>
    </dgm:pt>
    <dgm:pt modelId="{470F15F7-0F6F-4A43-8026-569939DF7A53}" type="pres">
      <dgm:prSet presAssocID="{D1635D15-A1CA-42F3-BD93-2CD6BF93F215}" presName="hierChild5" presStyleCnt="0"/>
      <dgm:spPr/>
    </dgm:pt>
    <dgm:pt modelId="{DA31A732-0AB6-45AB-8091-95A63CD48CB2}" type="pres">
      <dgm:prSet presAssocID="{872E74FA-0635-4659-B76F-BA8171DEEA3D}" presName="hierChild5" presStyleCnt="0"/>
      <dgm:spPr/>
    </dgm:pt>
    <dgm:pt modelId="{F7004D6F-85B7-485A-A960-0DC412F43DAF}" type="pres">
      <dgm:prSet presAssocID="{72E5BE36-A4A8-489C-8C44-8C85276BC1BA}" presName="hierChild5" presStyleCnt="0"/>
      <dgm:spPr/>
    </dgm:pt>
    <dgm:pt modelId="{AA4F1A8C-B227-4A9D-A065-D65242FCD88C}" type="pres">
      <dgm:prSet presAssocID="{2CB1C402-D869-4545-ACFF-4161C82CB5D4}" presName="hierChild3" presStyleCnt="0"/>
      <dgm:spPr/>
    </dgm:pt>
  </dgm:ptLst>
  <dgm:cxnLst>
    <dgm:cxn modelId="{62DA7705-276F-4F0E-82C0-DDBEE752D29D}" type="presOf" srcId="{9B9C79C9-CC9E-4D37-84B5-9B042D45F3AB}" destId="{DA481CBF-5AA7-4215-9AAC-1F0D6E1C1AAC}" srcOrd="0" destOrd="0" presId="urn:microsoft.com/office/officeart/2005/8/layout/orgChart1"/>
    <dgm:cxn modelId="{84B08706-2ABB-495E-9355-9BF40A3564C0}" type="presOf" srcId="{290FA419-C5BB-48F8-B5E5-DF8D85DEF37F}" destId="{423A4D0E-DE50-4B02-B215-B9F33DB60465}" srcOrd="0" destOrd="0" presId="urn:microsoft.com/office/officeart/2005/8/layout/orgChart1"/>
    <dgm:cxn modelId="{0C05F807-826D-4868-B4A8-FB160E6A6F1B}" type="presOf" srcId="{C3012702-2B3D-4328-BFA6-993FB31EDB85}" destId="{002FB5ED-575E-45B6-83E7-506A460BB5CA}" srcOrd="0" destOrd="0" presId="urn:microsoft.com/office/officeart/2005/8/layout/orgChart1"/>
    <dgm:cxn modelId="{BF250A0B-0F50-4553-835E-EB7638B5E613}" type="presOf" srcId="{5AF0CD2E-E069-4198-AC1B-992082316051}" destId="{71E56647-E7C2-414B-9AB9-4D33DE9605A1}" srcOrd="1" destOrd="0" presId="urn:microsoft.com/office/officeart/2005/8/layout/orgChart1"/>
    <dgm:cxn modelId="{F6E1FE0B-5755-4389-B061-3AA6990DBDD8}" type="presOf" srcId="{24F4EE6A-118E-4C84-923A-9E9538305713}" destId="{BD4E8B42-2969-48FA-9F77-401CC02F0570}" srcOrd="0" destOrd="0" presId="urn:microsoft.com/office/officeart/2005/8/layout/orgChart1"/>
    <dgm:cxn modelId="{DE8F030E-5A4E-4C8A-8C3D-8CB389404A47}" type="presOf" srcId="{0C58FF77-0F2C-45B0-9649-8344FEDA18C2}" destId="{A0ACDB20-232F-4B65-A505-1C670C902689}" srcOrd="0" destOrd="0" presId="urn:microsoft.com/office/officeart/2005/8/layout/orgChart1"/>
    <dgm:cxn modelId="{3C1D000F-CCAB-4283-8696-7B64758ED1ED}" srcId="{872E74FA-0635-4659-B76F-BA8171DEEA3D}" destId="{B465AAD3-4A8F-40B9-9F85-2589A799E140}" srcOrd="0" destOrd="0" parTransId="{24F4EE6A-118E-4C84-923A-9E9538305713}" sibTransId="{135F8858-8EBE-492B-9564-B54C09CDC824}"/>
    <dgm:cxn modelId="{2750A20F-89BA-4A73-82D6-906782FD3A05}" type="presOf" srcId="{D3CAC738-DC22-44FA-B2FD-EA82F21DE6A2}" destId="{00F434CC-D38E-4DB3-BEB1-3B9BF1F6C360}" srcOrd="0" destOrd="0" presId="urn:microsoft.com/office/officeart/2005/8/layout/orgChart1"/>
    <dgm:cxn modelId="{D0631816-BA04-4277-AE41-7194202B505A}" type="presOf" srcId="{B9894024-39DE-4AC8-8417-0E49A5918CE3}" destId="{41B1DBB0-33EA-4DAC-B624-A60F1E8B79C6}" srcOrd="1" destOrd="0" presId="urn:microsoft.com/office/officeart/2005/8/layout/orgChart1"/>
    <dgm:cxn modelId="{02F3C51A-CE6B-4959-AD46-8ECCF77F5637}" type="presOf" srcId="{7286A2CA-143F-4B5F-B753-5A1C40DB4FC6}" destId="{373495E5-8520-4714-A024-78B15C444A93}" srcOrd="0" destOrd="0" presId="urn:microsoft.com/office/officeart/2005/8/layout/orgChart1"/>
    <dgm:cxn modelId="{A721331B-7CFC-4CDB-A611-41304A469CF3}" type="presOf" srcId="{6BBB8C84-80AE-49A3-B4ED-C3F357A2DC4D}" destId="{381D7F8E-F365-4924-A73C-654D00BCDB3E}" srcOrd="0" destOrd="0" presId="urn:microsoft.com/office/officeart/2005/8/layout/orgChart1"/>
    <dgm:cxn modelId="{7A0F561C-FEF8-496F-BEBF-F5B398CD81FE}" srcId="{9B9C79C9-CC9E-4D37-84B5-9B042D45F3AB}" destId="{869F8359-5C8A-4991-92AC-A0C696BE68C3}" srcOrd="0" destOrd="0" parTransId="{E98BD83D-8870-4F2C-90C0-E61B9C6390D7}" sibTransId="{52990DD7-0596-4282-A704-019C6D2DCC95}"/>
    <dgm:cxn modelId="{1C1DC220-3579-4D7B-B30A-8D0BA68CE5FB}" type="presOf" srcId="{8C010F64-AB7E-4C21-BB56-84C440A6676E}" destId="{67B8F9CE-F643-4059-AAA9-C493A0659072}" srcOrd="1" destOrd="0" presId="urn:microsoft.com/office/officeart/2005/8/layout/orgChart1"/>
    <dgm:cxn modelId="{D4EA732B-0826-42C8-B065-04E0B1D8E4D8}" type="presOf" srcId="{FC956714-1584-4331-A5DC-FC2B1A268C0E}" destId="{8446FBEA-97F9-4CEF-A490-45F201716CDC}" srcOrd="0" destOrd="0" presId="urn:microsoft.com/office/officeart/2005/8/layout/orgChart1"/>
    <dgm:cxn modelId="{D37DC32B-E5F8-48AA-911D-17DCF292FFE9}" type="presOf" srcId="{B804C9D2-3EDB-4248-BA0E-4CFE1F233EDE}" destId="{82446E04-5100-499B-B141-78DDA3ED97FC}" srcOrd="1" destOrd="0" presId="urn:microsoft.com/office/officeart/2005/8/layout/orgChart1"/>
    <dgm:cxn modelId="{45B95A2C-48B4-49EE-8215-8202672D9959}" srcId="{2CB1C402-D869-4545-ACFF-4161C82CB5D4}" destId="{72E5BE36-A4A8-489C-8C44-8C85276BC1BA}" srcOrd="0" destOrd="0" parTransId="{FA63DB63-7B9D-4B53-B683-DC35319B7505}" sibTransId="{5FC07340-1CE4-4FAE-8A6B-8C18267886F4}"/>
    <dgm:cxn modelId="{BBBEFB2E-A8EB-475B-B436-35998D54C715}" type="presOf" srcId="{30AFFE20-7F45-4394-A8C6-A9FEBBB9E50B}" destId="{B58C7DA8-953E-4044-81EF-3CF08D276B24}" srcOrd="0" destOrd="0" presId="urn:microsoft.com/office/officeart/2005/8/layout/orgChart1"/>
    <dgm:cxn modelId="{ACC6A136-1AC2-461D-956A-A5006988BA11}" srcId="{B9894024-39DE-4AC8-8417-0E49A5918CE3}" destId="{B804C9D2-3EDB-4248-BA0E-4CFE1F233EDE}" srcOrd="0" destOrd="0" parTransId="{DE9F2A9B-F5C3-4EC3-85B6-3D04239EBDA5}" sibTransId="{D4AFD7F5-2064-4043-84DF-F8AD6801A277}"/>
    <dgm:cxn modelId="{71CFDA38-4566-420B-A384-05BE32250BD9}" srcId="{0981DF92-3D1E-4142-B177-41DBF396446D}" destId="{18F7F11E-39B9-47EA-9B8C-FA8EBBF11DC1}" srcOrd="3" destOrd="0" parTransId="{F8605CFE-7B69-4026-A628-7AE430E50CCD}" sibTransId="{FA5B68BF-A060-43C1-81CE-8B28613E8C6E}"/>
    <dgm:cxn modelId="{C8C5D039-A95D-41CB-8684-E72D5CD0BEA3}" srcId="{872E74FA-0635-4659-B76F-BA8171DEEA3D}" destId="{D1635D15-A1CA-42F3-BD93-2CD6BF93F215}" srcOrd="2" destOrd="0" parTransId="{2497584A-6280-40D3-825F-D60C41A8235D}" sibTransId="{70FE4BB2-67FA-4589-86DC-E17C1149FDAF}"/>
    <dgm:cxn modelId="{E6E98A3E-684A-4B25-984C-3809988D4449}" type="presOf" srcId="{D1635D15-A1CA-42F3-BD93-2CD6BF93F215}" destId="{06E0141A-244A-4B21-A855-4A1C0FD9701E}" srcOrd="1" destOrd="0" presId="urn:microsoft.com/office/officeart/2005/8/layout/orgChart1"/>
    <dgm:cxn modelId="{CAE3E940-3F1C-482C-8E5C-A5FCABCA4906}" type="presOf" srcId="{869F8359-5C8A-4991-92AC-A0C696BE68C3}" destId="{C31D848A-C9E8-4EB4-BC7A-B438933957F4}" srcOrd="1" destOrd="0" presId="urn:microsoft.com/office/officeart/2005/8/layout/orgChart1"/>
    <dgm:cxn modelId="{8A70675C-D284-4554-B0E4-AD1F01332EC9}" srcId="{872E74FA-0635-4659-B76F-BA8171DEEA3D}" destId="{15805FA4-88D3-4F2E-BE2B-64844F2CCCB4}" srcOrd="1" destOrd="0" parTransId="{20053D27-DE43-4506-82B1-B42352063E13}" sibTransId="{818B4C5E-6DB3-4844-AE19-B6FFEEF59E82}"/>
    <dgm:cxn modelId="{2265095E-7EFD-4CD9-916C-76A199A097BF}" type="presOf" srcId="{B9894024-39DE-4AC8-8417-0E49A5918CE3}" destId="{69B2434B-B7EB-4971-885D-CBE709BB0EAE}" srcOrd="0" destOrd="0" presId="urn:microsoft.com/office/officeart/2005/8/layout/orgChart1"/>
    <dgm:cxn modelId="{772E4861-BDED-4FA0-9EF5-D8CAFC49FFCD}" srcId="{9B9C79C9-CC9E-4D37-84B5-9B042D45F3AB}" destId="{C3012702-2B3D-4328-BFA6-993FB31EDB85}" srcOrd="1" destOrd="0" parTransId="{D3CAC738-DC22-44FA-B2FD-EA82F21DE6A2}" sibTransId="{F019BAE7-92A4-4D43-8403-3242445E73F0}"/>
    <dgm:cxn modelId="{7C1AB963-0585-480A-95BC-E82CAF11BBEF}" type="presOf" srcId="{52E32BE5-1759-4564-9081-19075D00FF54}" destId="{25502C62-A496-4016-8AD8-A488FFA55F2E}" srcOrd="0" destOrd="0" presId="urn:microsoft.com/office/officeart/2005/8/layout/orgChart1"/>
    <dgm:cxn modelId="{897D7046-7385-4BFD-802C-C3189E14BBC6}" type="presOf" srcId="{970DF4A1-E83F-4BA8-8687-F4E2A41DDC07}" destId="{C90061B6-ADD5-414B-9ED0-3D66C40E036E}" srcOrd="0" destOrd="0" presId="urn:microsoft.com/office/officeart/2005/8/layout/orgChart1"/>
    <dgm:cxn modelId="{F2FCA447-8108-4C57-8FD1-88DCDE2CBCE3}" type="presOf" srcId="{2E524B05-6F35-4DFB-9BB5-B222BA83493F}" destId="{14F00C01-3FFA-44DC-BA85-D74C0466D672}" srcOrd="0" destOrd="0" presId="urn:microsoft.com/office/officeart/2005/8/layout/orgChart1"/>
    <dgm:cxn modelId="{307EB147-6DF7-4648-9245-E9749CDD1381}" srcId="{B9894024-39DE-4AC8-8417-0E49A5918CE3}" destId="{8C010F64-AB7E-4C21-BB56-84C440A6676E}" srcOrd="1" destOrd="0" parTransId="{2B6B5A4C-DA05-4D8B-A870-23F588F24AA9}" sibTransId="{DC29285F-2674-4A2C-A375-DF3911A0827F}"/>
    <dgm:cxn modelId="{E651A568-B131-45ED-B4CD-4ACD21065512}" type="presOf" srcId="{FABC6253-3F6D-4413-8FD4-0588AA1259D9}" destId="{29C5FDB9-1654-436D-B640-71941467048E}" srcOrd="0" destOrd="0" presId="urn:microsoft.com/office/officeart/2005/8/layout/orgChart1"/>
    <dgm:cxn modelId="{AA1EC968-A6CD-4B42-88B1-86208B74AF12}" type="presOf" srcId="{869F8359-5C8A-4991-92AC-A0C696BE68C3}" destId="{19561E9E-FC9D-4B81-BB1C-D8107E9308D9}" srcOrd="0" destOrd="0" presId="urn:microsoft.com/office/officeart/2005/8/layout/orgChart1"/>
    <dgm:cxn modelId="{D4B8BC49-332B-4ED8-9F80-7642F3066265}" type="presOf" srcId="{DA3FAB5C-964F-4C29-9996-6EE13C91B690}" destId="{EF6CB39F-9C96-441D-BCB4-2F33822AA169}" srcOrd="0" destOrd="0" presId="urn:microsoft.com/office/officeart/2005/8/layout/orgChart1"/>
    <dgm:cxn modelId="{51B2846B-8445-486A-BBC9-9D5A7AF8DD41}" type="presOf" srcId="{C3012702-2B3D-4328-BFA6-993FB31EDB85}" destId="{2CFA5F33-1780-4F6F-900F-04CF674678F1}" srcOrd="1" destOrd="0" presId="urn:microsoft.com/office/officeart/2005/8/layout/orgChart1"/>
    <dgm:cxn modelId="{E1C9354D-EB80-4283-9C5B-A128C5DBCD3A}" type="presOf" srcId="{DA45B9F1-02DF-48CE-8BF0-13737CDD0E90}" destId="{636164E0-56A7-429B-9BAB-3E3ED686263A}" srcOrd="0" destOrd="0" presId="urn:microsoft.com/office/officeart/2005/8/layout/orgChart1"/>
    <dgm:cxn modelId="{225F6A4D-381A-4E5C-991C-23C9B843A1AA}" type="presOf" srcId="{FABC6253-3F6D-4413-8FD4-0588AA1259D9}" destId="{8DF1C8CD-A8B8-4201-9631-D5E78C7CD89D}" srcOrd="1" destOrd="0" presId="urn:microsoft.com/office/officeart/2005/8/layout/orgChart1"/>
    <dgm:cxn modelId="{5B9D0173-E86F-4E38-B94E-487695B48E5A}" type="presOf" srcId="{D1635D15-A1CA-42F3-BD93-2CD6BF93F215}" destId="{0D0A6105-CCB5-4B7F-A601-7B0D54FC49F6}" srcOrd="0" destOrd="0" presId="urn:microsoft.com/office/officeart/2005/8/layout/orgChart1"/>
    <dgm:cxn modelId="{B965F053-4A8A-4B08-B1BB-022B3257CE6C}" srcId="{5AF0CD2E-E069-4198-AC1B-992082316051}" destId="{FEEF3A18-D3D7-4C3A-8CC1-3ED5A7B5F833}" srcOrd="2" destOrd="0" parTransId="{290FA419-C5BB-48F8-B5E5-DF8D85DEF37F}" sibTransId="{6CF7C8F2-32D6-44F1-9A5C-F59B1370ED21}"/>
    <dgm:cxn modelId="{4A756354-5186-466A-AD37-10B599211633}" srcId="{52E32BE5-1759-4564-9081-19075D00FF54}" destId="{2CB1C402-D869-4545-ACFF-4161C82CB5D4}" srcOrd="0" destOrd="0" parTransId="{78837876-7AB3-4575-B019-7BF7D610C159}" sibTransId="{4E337003-227B-49E8-8D04-2F7F2DA025E0}"/>
    <dgm:cxn modelId="{26FA8555-AF09-4DBB-B6E0-B0E105521022}" type="presOf" srcId="{0B8C607F-C094-44A9-A46B-1E6D0DC9B209}" destId="{12A8CAB3-E25B-485E-A03E-688D452B9C88}" srcOrd="1" destOrd="0" presId="urn:microsoft.com/office/officeart/2005/8/layout/orgChart1"/>
    <dgm:cxn modelId="{92E7B875-033F-4A32-8333-7BEFDF9ECAE8}" type="presOf" srcId="{0B8C607F-C094-44A9-A46B-1E6D0DC9B209}" destId="{70EEB13E-1E87-4A73-9523-31D9C16E5555}" srcOrd="0" destOrd="0" presId="urn:microsoft.com/office/officeart/2005/8/layout/orgChart1"/>
    <dgm:cxn modelId="{DACD0977-2409-4174-A05F-E7BD52A348F5}" type="presOf" srcId="{15805FA4-88D3-4F2E-BE2B-64844F2CCCB4}" destId="{35C9D58B-B150-40FD-95AD-DFD395A035C8}" srcOrd="0" destOrd="0" presId="urn:microsoft.com/office/officeart/2005/8/layout/orgChart1"/>
    <dgm:cxn modelId="{4E299D78-8A15-4959-B7D2-EC582B46AFB1}" type="presOf" srcId="{FEEF3A18-D3D7-4C3A-8CC1-3ED5A7B5F833}" destId="{CCBEE250-9676-420C-8A99-77C61E923E25}" srcOrd="0" destOrd="0" presId="urn:microsoft.com/office/officeart/2005/8/layout/orgChart1"/>
    <dgm:cxn modelId="{EE1A6C5A-6AB9-4432-AAD3-2A70C58710D8}" srcId="{5AF0CD2E-E069-4198-AC1B-992082316051}" destId="{A1647F7E-215C-4D16-8882-E506DD8058BC}" srcOrd="0" destOrd="0" parTransId="{30AFFE20-7F45-4394-A8C6-A9FEBBB9E50B}" sibTransId="{C676F290-A541-44B9-BE7E-4F4368774E0C}"/>
    <dgm:cxn modelId="{865CC37F-DD27-4442-988C-7B0E3F2DCD98}" type="presOf" srcId="{E98BD83D-8870-4F2C-90C0-E61B9C6390D7}" destId="{27937D0D-5B8F-4094-9A28-03BD1709303D}" srcOrd="0" destOrd="0" presId="urn:microsoft.com/office/officeart/2005/8/layout/orgChart1"/>
    <dgm:cxn modelId="{EDE3ED89-FF09-4F67-80E4-AE9BDA8ACEB4}" srcId="{0981DF92-3D1E-4142-B177-41DBF396446D}" destId="{55D60E7B-1FDE-4613-91AD-59375067A335}" srcOrd="1" destOrd="0" parTransId="{6EB38487-E64E-4BCA-83D3-6D7091F4C05D}" sibTransId="{C6012F08-D22A-4F09-848B-2DF2FED8148F}"/>
    <dgm:cxn modelId="{5BA3D48C-9F87-454C-B2EA-9903509EF057}" srcId="{5AF0CD2E-E069-4198-AC1B-992082316051}" destId="{9B2843DD-B7F2-4CDC-A1F8-9858CB7D8694}" srcOrd="1" destOrd="0" parTransId="{0C58FF77-0F2C-45B0-9649-8344FEDA18C2}" sibTransId="{C4EA374B-0818-4854-8DAA-1039BD865E5B}"/>
    <dgm:cxn modelId="{0794C58E-9D25-4360-998C-80AF59A625F7}" type="presOf" srcId="{2CB1C402-D869-4545-ACFF-4161C82CB5D4}" destId="{AD0163E3-1DD5-4083-AF27-D572CFB901C0}" srcOrd="1" destOrd="0" presId="urn:microsoft.com/office/officeart/2005/8/layout/orgChart1"/>
    <dgm:cxn modelId="{207D068F-0B19-4F67-B473-B20030F915E4}" type="presOf" srcId="{B465AAD3-4A8F-40B9-9F85-2589A799E140}" destId="{C5EEEC40-9765-4FE4-A75E-B97E557368A0}" srcOrd="0" destOrd="0" presId="urn:microsoft.com/office/officeart/2005/8/layout/orgChart1"/>
    <dgm:cxn modelId="{C0FAA78F-9048-4868-8464-601CF3ADB93C}" srcId="{72E5BE36-A4A8-489C-8C44-8C85276BC1BA}" destId="{B9894024-39DE-4AC8-8417-0E49A5918CE3}" srcOrd="3" destOrd="0" parTransId="{606727FF-152C-4777-AB00-A7CB887D9673}" sibTransId="{350A73DC-1CBB-4E32-8113-7D01208795A1}"/>
    <dgm:cxn modelId="{9EC27390-3C60-454A-97ED-02A80B9DDB34}" type="presOf" srcId="{F8605CFE-7B69-4026-A628-7AE430E50CCD}" destId="{A08659FF-DC1D-4741-BA9B-8209F3942D19}" srcOrd="0" destOrd="0" presId="urn:microsoft.com/office/officeart/2005/8/layout/orgChart1"/>
    <dgm:cxn modelId="{086C1E93-1D73-404F-A055-3D3427EDCFF7}" type="presOf" srcId="{0981DF92-3D1E-4142-B177-41DBF396446D}" destId="{E7482047-8573-4929-8853-2BF562661D1F}" srcOrd="0" destOrd="0" presId="urn:microsoft.com/office/officeart/2005/8/layout/orgChart1"/>
    <dgm:cxn modelId="{69A53F93-FDB2-4A43-BC87-B5E2D1E9B54F}" srcId="{0981DF92-3D1E-4142-B177-41DBF396446D}" destId="{0B8C607F-C094-44A9-A46B-1E6D0DC9B209}" srcOrd="0" destOrd="0" parTransId="{6BBB8C84-80AE-49A3-B4ED-C3F357A2DC4D}" sibTransId="{D316CFAD-317B-414F-9010-F7FC072B5AE4}"/>
    <dgm:cxn modelId="{9E868293-179A-4470-ACE3-0D449A66AAEA}" type="presOf" srcId="{6C3C4F2D-ABE3-4202-992A-881658FED8BE}" destId="{231C92FC-573F-45FA-A486-FEE044574A7E}" srcOrd="0" destOrd="0" presId="urn:microsoft.com/office/officeart/2005/8/layout/orgChart1"/>
    <dgm:cxn modelId="{CC75EF93-D488-48A9-A35B-0BD07D51ABC1}" srcId="{72E5BE36-A4A8-489C-8C44-8C85276BC1BA}" destId="{9B9C79C9-CC9E-4D37-84B5-9B042D45F3AB}" srcOrd="1" destOrd="0" parTransId="{F059FAB2-DF54-491C-990D-2794B2A23838}" sibTransId="{DB8A296D-CF86-45EC-9D73-92A4B2BEBFB0}"/>
    <dgm:cxn modelId="{B6D6F696-4B85-40B8-A9B6-E037EFA13116}" srcId="{72E5BE36-A4A8-489C-8C44-8C85276BC1BA}" destId="{872E74FA-0635-4659-B76F-BA8171DEEA3D}" srcOrd="4" destOrd="0" parTransId="{FC956714-1584-4331-A5DC-FC2B1A268C0E}" sibTransId="{31229E49-E452-48BE-863C-9E1121F99CC3}"/>
    <dgm:cxn modelId="{E051D798-5774-421E-B973-87EC41141F07}" type="presOf" srcId="{6EB38487-E64E-4BCA-83D3-6D7091F4C05D}" destId="{A388C908-2EDA-418F-8504-499FB24233D2}" srcOrd="0" destOrd="0" presId="urn:microsoft.com/office/officeart/2005/8/layout/orgChart1"/>
    <dgm:cxn modelId="{D0281C99-D47C-4DC2-BC9C-71B63EF5E196}" srcId="{72E5BE36-A4A8-489C-8C44-8C85276BC1BA}" destId="{5AF0CD2E-E069-4198-AC1B-992082316051}" srcOrd="0" destOrd="0" parTransId="{DA45B9F1-02DF-48CE-8BF0-13737CDD0E90}" sibTransId="{2127B350-2EEC-4C67-B895-B378C9EA84D0}"/>
    <dgm:cxn modelId="{E434029F-30CC-4F84-8BAD-C7B6F539DDCD}" srcId="{9B9C79C9-CC9E-4D37-84B5-9B042D45F3AB}" destId="{2E524B05-6F35-4DFB-9BB5-B222BA83493F}" srcOrd="2" destOrd="0" parTransId="{970DF4A1-E83F-4BA8-8687-F4E2A41DDC07}" sibTransId="{F1974890-35EA-432A-BCC1-279DD2A41449}"/>
    <dgm:cxn modelId="{1531EA9F-590C-4E97-8E30-888576C1361A}" type="presOf" srcId="{FA63DB63-7B9D-4B53-B683-DC35319B7505}" destId="{05EEBE58-39C2-4D6F-9EEF-CEF39B86CA5D}" srcOrd="0" destOrd="0" presId="urn:microsoft.com/office/officeart/2005/8/layout/orgChart1"/>
    <dgm:cxn modelId="{C3FA2CA8-3F21-4A8A-A2B0-C149716AC11C}" type="presOf" srcId="{9B2843DD-B7F2-4CDC-A1F8-9858CB7D8694}" destId="{7B53576E-009C-4222-8AE7-ED69C1065336}" srcOrd="1" destOrd="0" presId="urn:microsoft.com/office/officeart/2005/8/layout/orgChart1"/>
    <dgm:cxn modelId="{0F3B59A9-23DD-4E94-9EF5-CB287BEC8973}" srcId="{B9894024-39DE-4AC8-8417-0E49A5918CE3}" destId="{6C3C4F2D-ABE3-4202-992A-881658FED8BE}" srcOrd="2" destOrd="0" parTransId="{7286A2CA-143F-4B5F-B753-5A1C40DB4FC6}" sibTransId="{C722A1A3-10F9-4E01-A441-6AE407F46386}"/>
    <dgm:cxn modelId="{B3C1E9A9-171B-4111-B8B0-24C7CA84E28B}" type="presOf" srcId="{872E74FA-0635-4659-B76F-BA8171DEEA3D}" destId="{2A2F434E-C57D-414B-97E7-25DEC04B6943}" srcOrd="1" destOrd="0" presId="urn:microsoft.com/office/officeart/2005/8/layout/orgChart1"/>
    <dgm:cxn modelId="{13FAEEAA-81F4-48C9-A79E-6287B4C4B311}" type="presOf" srcId="{72E5BE36-A4A8-489C-8C44-8C85276BC1BA}" destId="{72C27089-883C-41C1-B1EB-8D652C031D7C}" srcOrd="0" destOrd="0" presId="urn:microsoft.com/office/officeart/2005/8/layout/orgChart1"/>
    <dgm:cxn modelId="{E90EE2AD-A1A5-49C1-ADD3-D5FCBB5C2215}" type="presOf" srcId="{9B2843DD-B7F2-4CDC-A1F8-9858CB7D8694}" destId="{28893954-65FA-4CD5-BBCB-3EC3ADA29CE4}" srcOrd="0" destOrd="0" presId="urn:microsoft.com/office/officeart/2005/8/layout/orgChart1"/>
    <dgm:cxn modelId="{7E5393AE-DE81-437B-AA52-509303E5D210}" type="presOf" srcId="{2CB1C402-D869-4545-ACFF-4161C82CB5D4}" destId="{C6015F93-0E7E-40A3-8968-79459A71FE6F}" srcOrd="0" destOrd="0" presId="urn:microsoft.com/office/officeart/2005/8/layout/orgChart1"/>
    <dgm:cxn modelId="{5B7620B1-11AB-4CC8-8D1E-75591A9282AC}" type="presOf" srcId="{CE3B3F41-16AA-4619-9838-73C0CDBA0CEF}" destId="{9ABDEFF1-AD92-429A-8CC7-DDC09D2ABA3B}" srcOrd="0" destOrd="0" presId="urn:microsoft.com/office/officeart/2005/8/layout/orgChart1"/>
    <dgm:cxn modelId="{769061B3-365C-4D1E-9C11-482CFA971241}" type="presOf" srcId="{5AF0CD2E-E069-4198-AC1B-992082316051}" destId="{A1DCE7D6-20B4-4DB8-B343-82FCBFBB4E39}" srcOrd="0" destOrd="0" presId="urn:microsoft.com/office/officeart/2005/8/layout/orgChart1"/>
    <dgm:cxn modelId="{4F8216B8-5CF9-4129-97BE-2B5191B726A1}" type="presOf" srcId="{6C3C4F2D-ABE3-4202-992A-881658FED8BE}" destId="{38DBAE67-C725-4EFF-98F1-84FF15757B1A}" srcOrd="1" destOrd="0" presId="urn:microsoft.com/office/officeart/2005/8/layout/orgChart1"/>
    <dgm:cxn modelId="{50ED81BC-C48B-46EF-A8DA-214DECF745E7}" type="presOf" srcId="{872E74FA-0635-4659-B76F-BA8171DEEA3D}" destId="{F3E34D0C-EE37-438E-944C-791A81DD3F9B}" srcOrd="0" destOrd="0" presId="urn:microsoft.com/office/officeart/2005/8/layout/orgChart1"/>
    <dgm:cxn modelId="{564266BD-EA91-4179-B8EA-5013D3153A3B}" type="presOf" srcId="{18F7F11E-39B9-47EA-9B8C-FA8EBBF11DC1}" destId="{75CC2F02-1241-4ED6-B882-BA788625A7D4}" srcOrd="0" destOrd="0" presId="urn:microsoft.com/office/officeart/2005/8/layout/orgChart1"/>
    <dgm:cxn modelId="{D212BFBD-AFE9-4A42-BDED-AF15CD134C8F}" type="presOf" srcId="{20053D27-DE43-4506-82B1-B42352063E13}" destId="{C83E010D-8A21-4CBB-867D-75723B292C94}" srcOrd="0" destOrd="0" presId="urn:microsoft.com/office/officeart/2005/8/layout/orgChart1"/>
    <dgm:cxn modelId="{648857BE-400D-4C50-B61A-7ECDFF5D5409}" type="presOf" srcId="{2497584A-6280-40D3-825F-D60C41A8235D}" destId="{7703824D-062A-42A6-B3EE-9FBD7EC53C41}" srcOrd="0" destOrd="0" presId="urn:microsoft.com/office/officeart/2005/8/layout/orgChart1"/>
    <dgm:cxn modelId="{923028C4-F51A-4F30-9396-1059EC83586A}" type="presOf" srcId="{72E5BE36-A4A8-489C-8C44-8C85276BC1BA}" destId="{E13A1125-8C16-4AFB-A153-95ECC84A621A}" srcOrd="1" destOrd="0" presId="urn:microsoft.com/office/officeart/2005/8/layout/orgChart1"/>
    <dgm:cxn modelId="{502A1DC6-588F-498C-98C7-E2162EABEBBF}" type="presOf" srcId="{2E524B05-6F35-4DFB-9BB5-B222BA83493F}" destId="{B97B54F5-46EA-4D1F-8EE9-120CC49D414C}" srcOrd="1" destOrd="0" presId="urn:microsoft.com/office/officeart/2005/8/layout/orgChart1"/>
    <dgm:cxn modelId="{A1D06CC6-FEDE-40BB-8696-12126C5980A0}" type="presOf" srcId="{DE9F2A9B-F5C3-4EC3-85B6-3D04239EBDA5}" destId="{F913DCE9-8315-4D6B-A0D9-3C8C888C8AD8}" srcOrd="0" destOrd="0" presId="urn:microsoft.com/office/officeart/2005/8/layout/orgChart1"/>
    <dgm:cxn modelId="{16F889CC-6E03-4DEC-A0B9-EC8CD80EAB6C}" type="presOf" srcId="{55D60E7B-1FDE-4613-91AD-59375067A335}" destId="{61098411-B1C3-4D37-BEFD-98885610208C}" srcOrd="1" destOrd="0" presId="urn:microsoft.com/office/officeart/2005/8/layout/orgChart1"/>
    <dgm:cxn modelId="{910037CD-0B41-44C6-A6D6-8CCF39786977}" type="presOf" srcId="{18F7F11E-39B9-47EA-9B8C-FA8EBBF11DC1}" destId="{30CA3274-2271-4539-A5DC-06FE3AD06DEC}" srcOrd="1" destOrd="0" presId="urn:microsoft.com/office/officeart/2005/8/layout/orgChart1"/>
    <dgm:cxn modelId="{3B7013CE-72AD-4F56-9ACF-3FA4B34F415B}" type="presOf" srcId="{9B9C79C9-CC9E-4D37-84B5-9B042D45F3AB}" destId="{1C24938C-4FAE-4AD9-B82B-FB82BCA49611}" srcOrd="1" destOrd="0" presId="urn:microsoft.com/office/officeart/2005/8/layout/orgChart1"/>
    <dgm:cxn modelId="{9DBC58D4-831E-48B2-8D0E-04873E92FB47}" type="presOf" srcId="{FEEF3A18-D3D7-4C3A-8CC1-3ED5A7B5F833}" destId="{FA2129A8-BD4F-4C76-8301-E3B798378889}" srcOrd="1" destOrd="0" presId="urn:microsoft.com/office/officeart/2005/8/layout/orgChart1"/>
    <dgm:cxn modelId="{955516D5-55EC-479B-B9CE-CC632EFDDE54}" type="presOf" srcId="{606727FF-152C-4777-AB00-A7CB887D9673}" destId="{6E2697ED-AE77-4677-9353-27FC4965B4F5}" srcOrd="0" destOrd="0" presId="urn:microsoft.com/office/officeart/2005/8/layout/orgChart1"/>
    <dgm:cxn modelId="{D2A634D9-F0B8-454A-9399-0B8558C58779}" type="presOf" srcId="{F059FAB2-DF54-491C-990D-2794B2A23838}" destId="{52201A41-8827-4F4C-9A59-43543B295A52}" srcOrd="0" destOrd="0" presId="urn:microsoft.com/office/officeart/2005/8/layout/orgChart1"/>
    <dgm:cxn modelId="{324A9BD9-EAA7-4DB9-9C8A-294C72C88532}" type="presOf" srcId="{B804C9D2-3EDB-4248-BA0E-4CFE1F233EDE}" destId="{57123FC7-1FD4-4E51-B9AE-E84DF32DF649}" srcOrd="0" destOrd="0" presId="urn:microsoft.com/office/officeart/2005/8/layout/orgChart1"/>
    <dgm:cxn modelId="{540BA2DA-AC00-4CEE-99E7-8ABB2FFC092B}" type="presOf" srcId="{A1647F7E-215C-4D16-8882-E506DD8058BC}" destId="{098458D8-F90E-4A33-992C-6AE3F9C87962}" srcOrd="1" destOrd="0" presId="urn:microsoft.com/office/officeart/2005/8/layout/orgChart1"/>
    <dgm:cxn modelId="{FCE034DF-B244-4713-8D44-0DAEFA0413F5}" srcId="{72E5BE36-A4A8-489C-8C44-8C85276BC1BA}" destId="{0981DF92-3D1E-4142-B177-41DBF396446D}" srcOrd="2" destOrd="0" parTransId="{DA3FAB5C-964F-4C29-9996-6EE13C91B690}" sibTransId="{3A0DA771-42F9-4EBD-B74F-CDD6A07273CA}"/>
    <dgm:cxn modelId="{D6BB48E2-179C-42C1-986E-CEB926B0019B}" type="presOf" srcId="{2B6B5A4C-DA05-4D8B-A870-23F588F24AA9}" destId="{F5B2DCCA-951E-42AF-83D7-AB028AF667F5}" srcOrd="0" destOrd="0" presId="urn:microsoft.com/office/officeart/2005/8/layout/orgChart1"/>
    <dgm:cxn modelId="{22AABCE2-5612-41A2-8E12-2CDF82754E6C}" type="presOf" srcId="{55D60E7B-1FDE-4613-91AD-59375067A335}" destId="{57846AA8-8D7A-479E-9DFB-94A51FDF9E52}" srcOrd="0" destOrd="0" presId="urn:microsoft.com/office/officeart/2005/8/layout/orgChart1"/>
    <dgm:cxn modelId="{70F6BEE6-94EC-4900-B062-C774CBF8D53E}" type="presOf" srcId="{A1647F7E-215C-4D16-8882-E506DD8058BC}" destId="{985FFCB0-F4B2-4024-B8BD-43C8064482D4}" srcOrd="0" destOrd="0" presId="urn:microsoft.com/office/officeart/2005/8/layout/orgChart1"/>
    <dgm:cxn modelId="{7859ADE7-37A5-4F27-8A6E-F2E0B14B6101}" srcId="{0981DF92-3D1E-4142-B177-41DBF396446D}" destId="{FABC6253-3F6D-4413-8FD4-0588AA1259D9}" srcOrd="2" destOrd="0" parTransId="{CE3B3F41-16AA-4619-9838-73C0CDBA0CEF}" sibTransId="{4DB4FD3D-84DB-4642-82A1-DAE3FF29D038}"/>
    <dgm:cxn modelId="{E46A33F1-AE63-4FD4-85F2-4F7E42EF3F24}" type="presOf" srcId="{8C010F64-AB7E-4C21-BB56-84C440A6676E}" destId="{086B5640-57B9-4F98-8411-AC97F216BCD2}" srcOrd="0" destOrd="0" presId="urn:microsoft.com/office/officeart/2005/8/layout/orgChart1"/>
    <dgm:cxn modelId="{7C042EF2-E253-46FA-9973-E40BF9B3AA8C}" type="presOf" srcId="{B465AAD3-4A8F-40B9-9F85-2589A799E140}" destId="{B71449FE-59AD-4BE5-8000-30E4A502C7EA}" srcOrd="1" destOrd="0" presId="urn:microsoft.com/office/officeart/2005/8/layout/orgChart1"/>
    <dgm:cxn modelId="{533C30F3-01F1-42F6-893E-C132C9D8FD3D}" type="presOf" srcId="{0981DF92-3D1E-4142-B177-41DBF396446D}" destId="{705A5EC3-609B-4A0A-BFAA-A1A3B13D939E}" srcOrd="1" destOrd="0" presId="urn:microsoft.com/office/officeart/2005/8/layout/orgChart1"/>
    <dgm:cxn modelId="{3ED35AF3-1F62-486E-AB16-5598670AFA09}" type="presOf" srcId="{15805FA4-88D3-4F2E-BE2B-64844F2CCCB4}" destId="{AB9BAD1A-867A-4F96-B71C-075313396362}" srcOrd="1" destOrd="0" presId="urn:microsoft.com/office/officeart/2005/8/layout/orgChart1"/>
    <dgm:cxn modelId="{AD3F08D8-FC68-4457-88ED-2DE1B3A5A9D2}" type="presParOf" srcId="{25502C62-A496-4016-8AD8-A488FFA55F2E}" destId="{9FEDE4B6-F13A-4BE6-AF4A-6C0B4824A298}" srcOrd="0" destOrd="0" presId="urn:microsoft.com/office/officeart/2005/8/layout/orgChart1"/>
    <dgm:cxn modelId="{57DC9F45-FF60-445B-B191-964FBA23C791}" type="presParOf" srcId="{9FEDE4B6-F13A-4BE6-AF4A-6C0B4824A298}" destId="{AA84BC34-F11E-4B8A-B704-15CF550B3173}" srcOrd="0" destOrd="0" presId="urn:microsoft.com/office/officeart/2005/8/layout/orgChart1"/>
    <dgm:cxn modelId="{49EFA327-D104-48F9-B4E8-BE8A83111196}" type="presParOf" srcId="{AA84BC34-F11E-4B8A-B704-15CF550B3173}" destId="{C6015F93-0E7E-40A3-8968-79459A71FE6F}" srcOrd="0" destOrd="0" presId="urn:microsoft.com/office/officeart/2005/8/layout/orgChart1"/>
    <dgm:cxn modelId="{B9734265-99C2-4DE2-A298-40DCC0F7F0DB}" type="presParOf" srcId="{AA84BC34-F11E-4B8A-B704-15CF550B3173}" destId="{AD0163E3-1DD5-4083-AF27-D572CFB901C0}" srcOrd="1" destOrd="0" presId="urn:microsoft.com/office/officeart/2005/8/layout/orgChart1"/>
    <dgm:cxn modelId="{12E6DB46-1076-4A5D-B9BB-06B4FD80411C}" type="presParOf" srcId="{9FEDE4B6-F13A-4BE6-AF4A-6C0B4824A298}" destId="{B5E2D2F5-C47C-4600-A036-81C65D20F67A}" srcOrd="1" destOrd="0" presId="urn:microsoft.com/office/officeart/2005/8/layout/orgChart1"/>
    <dgm:cxn modelId="{CB9E3C1E-BF80-43E2-B08D-4FEC3C73D806}" type="presParOf" srcId="{B5E2D2F5-C47C-4600-A036-81C65D20F67A}" destId="{05EEBE58-39C2-4D6F-9EEF-CEF39B86CA5D}" srcOrd="0" destOrd="0" presId="urn:microsoft.com/office/officeart/2005/8/layout/orgChart1"/>
    <dgm:cxn modelId="{ABF5CFD9-4CFC-4808-8F77-AE53ED564710}" type="presParOf" srcId="{B5E2D2F5-C47C-4600-A036-81C65D20F67A}" destId="{E809BCEF-BB29-4E88-8E21-51784F7ECF20}" srcOrd="1" destOrd="0" presId="urn:microsoft.com/office/officeart/2005/8/layout/orgChart1"/>
    <dgm:cxn modelId="{49E24E4B-C9BC-4B8D-8F76-25BB67DA1EBD}" type="presParOf" srcId="{E809BCEF-BB29-4E88-8E21-51784F7ECF20}" destId="{38E0A7DE-75F1-4E50-81B2-8FAD632FB0D3}" srcOrd="0" destOrd="0" presId="urn:microsoft.com/office/officeart/2005/8/layout/orgChart1"/>
    <dgm:cxn modelId="{1A037845-BE6A-4301-A381-C820AB1F7E08}" type="presParOf" srcId="{38E0A7DE-75F1-4E50-81B2-8FAD632FB0D3}" destId="{72C27089-883C-41C1-B1EB-8D652C031D7C}" srcOrd="0" destOrd="0" presId="urn:microsoft.com/office/officeart/2005/8/layout/orgChart1"/>
    <dgm:cxn modelId="{135136CC-02F2-4F84-8AAC-A87D2F459020}" type="presParOf" srcId="{38E0A7DE-75F1-4E50-81B2-8FAD632FB0D3}" destId="{E13A1125-8C16-4AFB-A153-95ECC84A621A}" srcOrd="1" destOrd="0" presId="urn:microsoft.com/office/officeart/2005/8/layout/orgChart1"/>
    <dgm:cxn modelId="{6BCD5C14-6593-435B-AC15-A30F84069D16}" type="presParOf" srcId="{E809BCEF-BB29-4E88-8E21-51784F7ECF20}" destId="{4BE51D40-11EC-4F62-B220-65A7AC7CAABC}" srcOrd="1" destOrd="0" presId="urn:microsoft.com/office/officeart/2005/8/layout/orgChart1"/>
    <dgm:cxn modelId="{8725DD1D-CF44-472F-A179-1884A24C768D}" type="presParOf" srcId="{4BE51D40-11EC-4F62-B220-65A7AC7CAABC}" destId="{636164E0-56A7-429B-9BAB-3E3ED686263A}" srcOrd="0" destOrd="0" presId="urn:microsoft.com/office/officeart/2005/8/layout/orgChart1"/>
    <dgm:cxn modelId="{269D4B9D-682A-4174-9C7C-FADE92973447}" type="presParOf" srcId="{4BE51D40-11EC-4F62-B220-65A7AC7CAABC}" destId="{433DC19C-4FC4-47F5-AD61-164FB0712E41}" srcOrd="1" destOrd="0" presId="urn:microsoft.com/office/officeart/2005/8/layout/orgChart1"/>
    <dgm:cxn modelId="{0052CAD1-6577-49E5-8C9C-C319A58DDB93}" type="presParOf" srcId="{433DC19C-4FC4-47F5-AD61-164FB0712E41}" destId="{92998720-4A3D-4EBE-949D-25EC06366FA2}" srcOrd="0" destOrd="0" presId="urn:microsoft.com/office/officeart/2005/8/layout/orgChart1"/>
    <dgm:cxn modelId="{76CFA631-4D49-4B8E-8D1C-601211759C61}" type="presParOf" srcId="{92998720-4A3D-4EBE-949D-25EC06366FA2}" destId="{A1DCE7D6-20B4-4DB8-B343-82FCBFBB4E39}" srcOrd="0" destOrd="0" presId="urn:microsoft.com/office/officeart/2005/8/layout/orgChart1"/>
    <dgm:cxn modelId="{BBC454F5-057F-4059-B3F5-3E6D6494BA56}" type="presParOf" srcId="{92998720-4A3D-4EBE-949D-25EC06366FA2}" destId="{71E56647-E7C2-414B-9AB9-4D33DE9605A1}" srcOrd="1" destOrd="0" presId="urn:microsoft.com/office/officeart/2005/8/layout/orgChart1"/>
    <dgm:cxn modelId="{CE0C5F1B-45A0-4A6B-A9DD-A55F63D134C9}" type="presParOf" srcId="{433DC19C-4FC4-47F5-AD61-164FB0712E41}" destId="{789CB46B-541E-4C82-8CEB-1A3ED87ECD22}" srcOrd="1" destOrd="0" presId="urn:microsoft.com/office/officeart/2005/8/layout/orgChart1"/>
    <dgm:cxn modelId="{58B3B80C-C778-40D3-95FB-0CB3F70BA251}" type="presParOf" srcId="{789CB46B-541E-4C82-8CEB-1A3ED87ECD22}" destId="{B58C7DA8-953E-4044-81EF-3CF08D276B24}" srcOrd="0" destOrd="0" presId="urn:microsoft.com/office/officeart/2005/8/layout/orgChart1"/>
    <dgm:cxn modelId="{C928C4B8-EE0E-4F09-83C5-AB7F668431FC}" type="presParOf" srcId="{789CB46B-541E-4C82-8CEB-1A3ED87ECD22}" destId="{94CDED1C-66BF-41EE-AA56-C6E11E5CA3EC}" srcOrd="1" destOrd="0" presId="urn:microsoft.com/office/officeart/2005/8/layout/orgChart1"/>
    <dgm:cxn modelId="{FFE08936-EBF6-4D7A-9F2A-8DC24594D54A}" type="presParOf" srcId="{94CDED1C-66BF-41EE-AA56-C6E11E5CA3EC}" destId="{CAF2916A-8354-4DD9-8C75-601B9C00ED29}" srcOrd="0" destOrd="0" presId="urn:microsoft.com/office/officeart/2005/8/layout/orgChart1"/>
    <dgm:cxn modelId="{3EBDFE7C-1EEE-4DE5-A76A-92AD48EE748D}" type="presParOf" srcId="{CAF2916A-8354-4DD9-8C75-601B9C00ED29}" destId="{985FFCB0-F4B2-4024-B8BD-43C8064482D4}" srcOrd="0" destOrd="0" presId="urn:microsoft.com/office/officeart/2005/8/layout/orgChart1"/>
    <dgm:cxn modelId="{C1473430-FE71-4D6D-BD78-78DD703B2380}" type="presParOf" srcId="{CAF2916A-8354-4DD9-8C75-601B9C00ED29}" destId="{098458D8-F90E-4A33-992C-6AE3F9C87962}" srcOrd="1" destOrd="0" presId="urn:microsoft.com/office/officeart/2005/8/layout/orgChart1"/>
    <dgm:cxn modelId="{C6121A43-ED17-4C24-9952-BB9BFF13C355}" type="presParOf" srcId="{94CDED1C-66BF-41EE-AA56-C6E11E5CA3EC}" destId="{7A6E02A6-B3BC-4522-8644-9BAFF53BAD0B}" srcOrd="1" destOrd="0" presId="urn:microsoft.com/office/officeart/2005/8/layout/orgChart1"/>
    <dgm:cxn modelId="{30F59A7B-480E-43B2-9FBF-A6BE22215F8E}" type="presParOf" srcId="{94CDED1C-66BF-41EE-AA56-C6E11E5CA3EC}" destId="{ECC257F5-8395-4AA5-8201-EDB8166056D1}" srcOrd="2" destOrd="0" presId="urn:microsoft.com/office/officeart/2005/8/layout/orgChart1"/>
    <dgm:cxn modelId="{9E03B0F6-3C03-4B59-BDB8-1B4F533D37CD}" type="presParOf" srcId="{789CB46B-541E-4C82-8CEB-1A3ED87ECD22}" destId="{A0ACDB20-232F-4B65-A505-1C670C902689}" srcOrd="2" destOrd="0" presId="urn:microsoft.com/office/officeart/2005/8/layout/orgChart1"/>
    <dgm:cxn modelId="{26883303-1CA7-4940-BE51-B72562677C79}" type="presParOf" srcId="{789CB46B-541E-4C82-8CEB-1A3ED87ECD22}" destId="{7AF0DCDE-21BA-461B-BAE0-70AD5E794948}" srcOrd="3" destOrd="0" presId="urn:microsoft.com/office/officeart/2005/8/layout/orgChart1"/>
    <dgm:cxn modelId="{C584AB6C-EA36-4AA4-A794-E1B49F3B74DF}" type="presParOf" srcId="{7AF0DCDE-21BA-461B-BAE0-70AD5E794948}" destId="{BC2BFF13-8D0B-4F94-92C4-151A2AAF6C46}" srcOrd="0" destOrd="0" presId="urn:microsoft.com/office/officeart/2005/8/layout/orgChart1"/>
    <dgm:cxn modelId="{51832E19-C11B-44E2-A4C7-FEB157C4F650}" type="presParOf" srcId="{BC2BFF13-8D0B-4F94-92C4-151A2AAF6C46}" destId="{28893954-65FA-4CD5-BBCB-3EC3ADA29CE4}" srcOrd="0" destOrd="0" presId="urn:microsoft.com/office/officeart/2005/8/layout/orgChart1"/>
    <dgm:cxn modelId="{760D6EC9-F3FB-4C49-8251-1C49FBC163C0}" type="presParOf" srcId="{BC2BFF13-8D0B-4F94-92C4-151A2AAF6C46}" destId="{7B53576E-009C-4222-8AE7-ED69C1065336}" srcOrd="1" destOrd="0" presId="urn:microsoft.com/office/officeart/2005/8/layout/orgChart1"/>
    <dgm:cxn modelId="{7CA64F0C-5BAD-411D-9F99-1CD7B8296276}" type="presParOf" srcId="{7AF0DCDE-21BA-461B-BAE0-70AD5E794948}" destId="{22691E52-BAD4-44F4-BC30-9F669ED739BB}" srcOrd="1" destOrd="0" presId="urn:microsoft.com/office/officeart/2005/8/layout/orgChart1"/>
    <dgm:cxn modelId="{E33F7A21-2BA3-4813-8B63-A960FC59F234}" type="presParOf" srcId="{7AF0DCDE-21BA-461B-BAE0-70AD5E794948}" destId="{FADFD455-A481-4D59-BB28-6120F398464C}" srcOrd="2" destOrd="0" presId="urn:microsoft.com/office/officeart/2005/8/layout/orgChart1"/>
    <dgm:cxn modelId="{9E9A4016-9859-408D-8834-C5CA40ED0C09}" type="presParOf" srcId="{789CB46B-541E-4C82-8CEB-1A3ED87ECD22}" destId="{423A4D0E-DE50-4B02-B215-B9F33DB60465}" srcOrd="4" destOrd="0" presId="urn:microsoft.com/office/officeart/2005/8/layout/orgChart1"/>
    <dgm:cxn modelId="{439A5B93-B7FC-43C8-96E4-8CF2C208B02C}" type="presParOf" srcId="{789CB46B-541E-4C82-8CEB-1A3ED87ECD22}" destId="{2049191C-17B9-4C52-9723-7177980EA711}" srcOrd="5" destOrd="0" presId="urn:microsoft.com/office/officeart/2005/8/layout/orgChart1"/>
    <dgm:cxn modelId="{21D35181-66ED-498F-8FAC-BB43940EF8B7}" type="presParOf" srcId="{2049191C-17B9-4C52-9723-7177980EA711}" destId="{613667B7-31FA-4422-B753-A0F97D6E9E57}" srcOrd="0" destOrd="0" presId="urn:microsoft.com/office/officeart/2005/8/layout/orgChart1"/>
    <dgm:cxn modelId="{6A834ACB-0C73-465D-A8FF-AAD8FD864232}" type="presParOf" srcId="{613667B7-31FA-4422-B753-A0F97D6E9E57}" destId="{CCBEE250-9676-420C-8A99-77C61E923E25}" srcOrd="0" destOrd="0" presId="urn:microsoft.com/office/officeart/2005/8/layout/orgChart1"/>
    <dgm:cxn modelId="{A38E47BC-05C4-44D5-A080-BAF8E4C3DC1B}" type="presParOf" srcId="{613667B7-31FA-4422-B753-A0F97D6E9E57}" destId="{FA2129A8-BD4F-4C76-8301-E3B798378889}" srcOrd="1" destOrd="0" presId="urn:microsoft.com/office/officeart/2005/8/layout/orgChart1"/>
    <dgm:cxn modelId="{7C1C0737-D603-47B1-B85C-556D84837055}" type="presParOf" srcId="{2049191C-17B9-4C52-9723-7177980EA711}" destId="{4C13C934-9F43-4D12-A428-AB4D9F916B6D}" srcOrd="1" destOrd="0" presId="urn:microsoft.com/office/officeart/2005/8/layout/orgChart1"/>
    <dgm:cxn modelId="{87E5B645-375E-44BE-A712-D237EC1B5739}" type="presParOf" srcId="{2049191C-17B9-4C52-9723-7177980EA711}" destId="{C9A3813A-537C-49CD-A2CA-78790D88B4C5}" srcOrd="2" destOrd="0" presId="urn:microsoft.com/office/officeart/2005/8/layout/orgChart1"/>
    <dgm:cxn modelId="{273063A0-BECF-408A-A95E-3B2EFFE3E0A3}" type="presParOf" srcId="{433DC19C-4FC4-47F5-AD61-164FB0712E41}" destId="{0F035A5D-18FD-46AD-ACB5-279D8E1641D3}" srcOrd="2" destOrd="0" presId="urn:microsoft.com/office/officeart/2005/8/layout/orgChart1"/>
    <dgm:cxn modelId="{EB560475-BD5B-4C6E-BF9E-A5E303E2D938}" type="presParOf" srcId="{4BE51D40-11EC-4F62-B220-65A7AC7CAABC}" destId="{52201A41-8827-4F4C-9A59-43543B295A52}" srcOrd="2" destOrd="0" presId="urn:microsoft.com/office/officeart/2005/8/layout/orgChart1"/>
    <dgm:cxn modelId="{B9E4B326-7818-46AC-A34F-709740787280}" type="presParOf" srcId="{4BE51D40-11EC-4F62-B220-65A7AC7CAABC}" destId="{30DA0593-2A7D-4766-A363-930D0A73CBBA}" srcOrd="3" destOrd="0" presId="urn:microsoft.com/office/officeart/2005/8/layout/orgChart1"/>
    <dgm:cxn modelId="{D0243D0C-F182-4B1B-86DE-0F0BF66F16B6}" type="presParOf" srcId="{30DA0593-2A7D-4766-A363-930D0A73CBBA}" destId="{6AD14011-006F-4107-8D0D-D5BFDE24A867}" srcOrd="0" destOrd="0" presId="urn:microsoft.com/office/officeart/2005/8/layout/orgChart1"/>
    <dgm:cxn modelId="{EF4AB70D-6E01-46B5-BC1E-024A1DBAE964}" type="presParOf" srcId="{6AD14011-006F-4107-8D0D-D5BFDE24A867}" destId="{DA481CBF-5AA7-4215-9AAC-1F0D6E1C1AAC}" srcOrd="0" destOrd="0" presId="urn:microsoft.com/office/officeart/2005/8/layout/orgChart1"/>
    <dgm:cxn modelId="{A3059E01-9D6A-41A2-B0D5-E99EE3AFA8FA}" type="presParOf" srcId="{6AD14011-006F-4107-8D0D-D5BFDE24A867}" destId="{1C24938C-4FAE-4AD9-B82B-FB82BCA49611}" srcOrd="1" destOrd="0" presId="urn:microsoft.com/office/officeart/2005/8/layout/orgChart1"/>
    <dgm:cxn modelId="{58473465-51D9-4938-8BCC-D466AB890E68}" type="presParOf" srcId="{30DA0593-2A7D-4766-A363-930D0A73CBBA}" destId="{3E873B09-7853-4B37-B789-84DA659D2398}" srcOrd="1" destOrd="0" presId="urn:microsoft.com/office/officeart/2005/8/layout/orgChart1"/>
    <dgm:cxn modelId="{2AB82737-6D20-4CC4-A49D-042898887548}" type="presParOf" srcId="{3E873B09-7853-4B37-B789-84DA659D2398}" destId="{27937D0D-5B8F-4094-9A28-03BD1709303D}" srcOrd="0" destOrd="0" presId="urn:microsoft.com/office/officeart/2005/8/layout/orgChart1"/>
    <dgm:cxn modelId="{8FBCF8DD-50CE-42BB-811A-B09D5D37D0F2}" type="presParOf" srcId="{3E873B09-7853-4B37-B789-84DA659D2398}" destId="{E25EFE9D-61E4-4C0B-8CED-1B1A9246C028}" srcOrd="1" destOrd="0" presId="urn:microsoft.com/office/officeart/2005/8/layout/orgChart1"/>
    <dgm:cxn modelId="{14053746-B98D-434E-9453-2E90FC4462E6}" type="presParOf" srcId="{E25EFE9D-61E4-4C0B-8CED-1B1A9246C028}" destId="{E86F1674-EA3F-4646-8DB7-84D4478357D2}" srcOrd="0" destOrd="0" presId="urn:microsoft.com/office/officeart/2005/8/layout/orgChart1"/>
    <dgm:cxn modelId="{4374C363-3AC8-419B-859E-4084B576BD21}" type="presParOf" srcId="{E86F1674-EA3F-4646-8DB7-84D4478357D2}" destId="{19561E9E-FC9D-4B81-BB1C-D8107E9308D9}" srcOrd="0" destOrd="0" presId="urn:microsoft.com/office/officeart/2005/8/layout/orgChart1"/>
    <dgm:cxn modelId="{6C8D25C5-58A6-489F-95CE-D4A3DD59E592}" type="presParOf" srcId="{E86F1674-EA3F-4646-8DB7-84D4478357D2}" destId="{C31D848A-C9E8-4EB4-BC7A-B438933957F4}" srcOrd="1" destOrd="0" presId="urn:microsoft.com/office/officeart/2005/8/layout/orgChart1"/>
    <dgm:cxn modelId="{81A2875F-B70A-46F5-B6ED-27E6CE5F6609}" type="presParOf" srcId="{E25EFE9D-61E4-4C0B-8CED-1B1A9246C028}" destId="{20F9292F-128B-4B1B-A882-4E5016590F94}" srcOrd="1" destOrd="0" presId="urn:microsoft.com/office/officeart/2005/8/layout/orgChart1"/>
    <dgm:cxn modelId="{74F4F312-D163-4CC1-9C56-CAF0274BB052}" type="presParOf" srcId="{E25EFE9D-61E4-4C0B-8CED-1B1A9246C028}" destId="{C30C7D00-6BE3-4F54-A55B-53169EEE607A}" srcOrd="2" destOrd="0" presId="urn:microsoft.com/office/officeart/2005/8/layout/orgChart1"/>
    <dgm:cxn modelId="{11E09BF0-B7E0-4917-93D1-FAD78B582D76}" type="presParOf" srcId="{3E873B09-7853-4B37-B789-84DA659D2398}" destId="{00F434CC-D38E-4DB3-BEB1-3B9BF1F6C360}" srcOrd="2" destOrd="0" presId="urn:microsoft.com/office/officeart/2005/8/layout/orgChart1"/>
    <dgm:cxn modelId="{90352D4D-4F73-48F6-9E2F-294D58AEEE83}" type="presParOf" srcId="{3E873B09-7853-4B37-B789-84DA659D2398}" destId="{3461F00A-9EC6-49B5-BF18-1BBDDB6B3730}" srcOrd="3" destOrd="0" presId="urn:microsoft.com/office/officeart/2005/8/layout/orgChart1"/>
    <dgm:cxn modelId="{03048C2D-513E-4384-B923-59BE57A1E66B}" type="presParOf" srcId="{3461F00A-9EC6-49B5-BF18-1BBDDB6B3730}" destId="{861FA69A-7112-4055-B700-A03815E29C5F}" srcOrd="0" destOrd="0" presId="urn:microsoft.com/office/officeart/2005/8/layout/orgChart1"/>
    <dgm:cxn modelId="{B54CFBFF-214B-4BBC-8A50-018662B616B6}" type="presParOf" srcId="{861FA69A-7112-4055-B700-A03815E29C5F}" destId="{002FB5ED-575E-45B6-83E7-506A460BB5CA}" srcOrd="0" destOrd="0" presId="urn:microsoft.com/office/officeart/2005/8/layout/orgChart1"/>
    <dgm:cxn modelId="{35B91542-B8D2-4C6C-BD8B-3ED8041917D5}" type="presParOf" srcId="{861FA69A-7112-4055-B700-A03815E29C5F}" destId="{2CFA5F33-1780-4F6F-900F-04CF674678F1}" srcOrd="1" destOrd="0" presId="urn:microsoft.com/office/officeart/2005/8/layout/orgChart1"/>
    <dgm:cxn modelId="{40827B7E-7E53-402C-AE4C-D46AFB47583F}" type="presParOf" srcId="{3461F00A-9EC6-49B5-BF18-1BBDDB6B3730}" destId="{636A8E8E-8BF8-4C4E-9AEB-621CA4F74A22}" srcOrd="1" destOrd="0" presId="urn:microsoft.com/office/officeart/2005/8/layout/orgChart1"/>
    <dgm:cxn modelId="{005BC9E4-E639-431E-87F9-DE14A7D50940}" type="presParOf" srcId="{3461F00A-9EC6-49B5-BF18-1BBDDB6B3730}" destId="{75201D1B-FCCF-4575-A25F-3C79533C13DA}" srcOrd="2" destOrd="0" presId="urn:microsoft.com/office/officeart/2005/8/layout/orgChart1"/>
    <dgm:cxn modelId="{3BD4FF55-49FC-4066-A80A-38B2089CE567}" type="presParOf" srcId="{3E873B09-7853-4B37-B789-84DA659D2398}" destId="{C90061B6-ADD5-414B-9ED0-3D66C40E036E}" srcOrd="4" destOrd="0" presId="urn:microsoft.com/office/officeart/2005/8/layout/orgChart1"/>
    <dgm:cxn modelId="{C934EEF9-3F34-4D32-A7DC-97AF77614D5C}" type="presParOf" srcId="{3E873B09-7853-4B37-B789-84DA659D2398}" destId="{56995EF6-9B86-4ECF-92EA-751D75C60AB9}" srcOrd="5" destOrd="0" presId="urn:microsoft.com/office/officeart/2005/8/layout/orgChart1"/>
    <dgm:cxn modelId="{7572B48E-9BDD-4037-AEC8-0C6DB0FC9837}" type="presParOf" srcId="{56995EF6-9B86-4ECF-92EA-751D75C60AB9}" destId="{61FE6F8A-1B59-4B45-BCB0-CACA53238BF6}" srcOrd="0" destOrd="0" presId="urn:microsoft.com/office/officeart/2005/8/layout/orgChart1"/>
    <dgm:cxn modelId="{0D6AAE2F-C664-4269-9ED5-BBEA46E25912}" type="presParOf" srcId="{61FE6F8A-1B59-4B45-BCB0-CACA53238BF6}" destId="{14F00C01-3FFA-44DC-BA85-D74C0466D672}" srcOrd="0" destOrd="0" presId="urn:microsoft.com/office/officeart/2005/8/layout/orgChart1"/>
    <dgm:cxn modelId="{DD4D1263-63F1-49AB-81EC-453F45326CE7}" type="presParOf" srcId="{61FE6F8A-1B59-4B45-BCB0-CACA53238BF6}" destId="{B97B54F5-46EA-4D1F-8EE9-120CC49D414C}" srcOrd="1" destOrd="0" presId="urn:microsoft.com/office/officeart/2005/8/layout/orgChart1"/>
    <dgm:cxn modelId="{2CDE9025-5E0D-4349-B495-15A8FC15A1C4}" type="presParOf" srcId="{56995EF6-9B86-4ECF-92EA-751D75C60AB9}" destId="{03EB42F3-BF6F-4BB3-A70E-F134B1E52C4C}" srcOrd="1" destOrd="0" presId="urn:microsoft.com/office/officeart/2005/8/layout/orgChart1"/>
    <dgm:cxn modelId="{3A3DFCD8-589F-46C2-A2D7-E726656B8876}" type="presParOf" srcId="{56995EF6-9B86-4ECF-92EA-751D75C60AB9}" destId="{73DE8DB9-003F-4D37-AE62-BC86FFB4CC02}" srcOrd="2" destOrd="0" presId="urn:microsoft.com/office/officeart/2005/8/layout/orgChart1"/>
    <dgm:cxn modelId="{E8CBEFD0-C815-477D-A83B-B9E69F380B50}" type="presParOf" srcId="{30DA0593-2A7D-4766-A363-930D0A73CBBA}" destId="{F4131C7C-D5B5-4F07-A66B-F01367EBC4C0}" srcOrd="2" destOrd="0" presId="urn:microsoft.com/office/officeart/2005/8/layout/orgChart1"/>
    <dgm:cxn modelId="{03B5023C-8943-45F5-B401-0DAA0F485A06}" type="presParOf" srcId="{4BE51D40-11EC-4F62-B220-65A7AC7CAABC}" destId="{EF6CB39F-9C96-441D-BCB4-2F33822AA169}" srcOrd="4" destOrd="0" presId="urn:microsoft.com/office/officeart/2005/8/layout/orgChart1"/>
    <dgm:cxn modelId="{0EF90298-AAE0-4284-8685-4CE418A2AA43}" type="presParOf" srcId="{4BE51D40-11EC-4F62-B220-65A7AC7CAABC}" destId="{BA3F1FD0-AACB-4CA0-B7D1-1D4D6F123012}" srcOrd="5" destOrd="0" presId="urn:microsoft.com/office/officeart/2005/8/layout/orgChart1"/>
    <dgm:cxn modelId="{562BD1BA-DEFE-4D77-A2AF-C40AC4A62F18}" type="presParOf" srcId="{BA3F1FD0-AACB-4CA0-B7D1-1D4D6F123012}" destId="{576B0560-2AEC-4FC5-9E24-7DD70EA18759}" srcOrd="0" destOrd="0" presId="urn:microsoft.com/office/officeart/2005/8/layout/orgChart1"/>
    <dgm:cxn modelId="{FA22024B-5D0B-4D0C-A013-5FC3978365E0}" type="presParOf" srcId="{576B0560-2AEC-4FC5-9E24-7DD70EA18759}" destId="{E7482047-8573-4929-8853-2BF562661D1F}" srcOrd="0" destOrd="0" presId="urn:microsoft.com/office/officeart/2005/8/layout/orgChart1"/>
    <dgm:cxn modelId="{EAA1F53A-E3C5-46A4-8F25-85636AA514E1}" type="presParOf" srcId="{576B0560-2AEC-4FC5-9E24-7DD70EA18759}" destId="{705A5EC3-609B-4A0A-BFAA-A1A3B13D939E}" srcOrd="1" destOrd="0" presId="urn:microsoft.com/office/officeart/2005/8/layout/orgChart1"/>
    <dgm:cxn modelId="{A7EF7309-C92C-476F-913A-02C092D42A94}" type="presParOf" srcId="{BA3F1FD0-AACB-4CA0-B7D1-1D4D6F123012}" destId="{FED575C7-005D-4995-AA28-B5AB14FAA103}" srcOrd="1" destOrd="0" presId="urn:microsoft.com/office/officeart/2005/8/layout/orgChart1"/>
    <dgm:cxn modelId="{6CD8BF93-51EF-4C90-84A8-758A30B688B6}" type="presParOf" srcId="{FED575C7-005D-4995-AA28-B5AB14FAA103}" destId="{381D7F8E-F365-4924-A73C-654D00BCDB3E}" srcOrd="0" destOrd="0" presId="urn:microsoft.com/office/officeart/2005/8/layout/orgChart1"/>
    <dgm:cxn modelId="{D659106E-BF66-4F29-8D8F-273BA7FDFD8D}" type="presParOf" srcId="{FED575C7-005D-4995-AA28-B5AB14FAA103}" destId="{9AB9F394-369B-4338-9731-7CA5AF86CFAD}" srcOrd="1" destOrd="0" presId="urn:microsoft.com/office/officeart/2005/8/layout/orgChart1"/>
    <dgm:cxn modelId="{D3BF13B3-D1C4-4362-A5C3-6603F55A3DCB}" type="presParOf" srcId="{9AB9F394-369B-4338-9731-7CA5AF86CFAD}" destId="{192E4B73-C72A-4C97-968B-7920EBEF77F0}" srcOrd="0" destOrd="0" presId="urn:microsoft.com/office/officeart/2005/8/layout/orgChart1"/>
    <dgm:cxn modelId="{7AC1B451-E6C6-4432-9950-86CE375AA6CA}" type="presParOf" srcId="{192E4B73-C72A-4C97-968B-7920EBEF77F0}" destId="{70EEB13E-1E87-4A73-9523-31D9C16E5555}" srcOrd="0" destOrd="0" presId="urn:microsoft.com/office/officeart/2005/8/layout/orgChart1"/>
    <dgm:cxn modelId="{A8BF837B-ED08-40C4-8A11-9D503BAF3089}" type="presParOf" srcId="{192E4B73-C72A-4C97-968B-7920EBEF77F0}" destId="{12A8CAB3-E25B-485E-A03E-688D452B9C88}" srcOrd="1" destOrd="0" presId="urn:microsoft.com/office/officeart/2005/8/layout/orgChart1"/>
    <dgm:cxn modelId="{A3B80747-DBAD-4D5F-BACE-9B4D4B93E83B}" type="presParOf" srcId="{9AB9F394-369B-4338-9731-7CA5AF86CFAD}" destId="{6B3C8BFF-FCC0-48D3-A38E-7F70F529FCA4}" srcOrd="1" destOrd="0" presId="urn:microsoft.com/office/officeart/2005/8/layout/orgChart1"/>
    <dgm:cxn modelId="{7886D99D-698E-49D4-8A99-C7A8E2DC3F21}" type="presParOf" srcId="{9AB9F394-369B-4338-9731-7CA5AF86CFAD}" destId="{B327C97D-7FD0-455F-AFFD-501AC6B77E11}" srcOrd="2" destOrd="0" presId="urn:microsoft.com/office/officeart/2005/8/layout/orgChart1"/>
    <dgm:cxn modelId="{0A803490-7043-4F51-AEB0-5C89D1588D59}" type="presParOf" srcId="{FED575C7-005D-4995-AA28-B5AB14FAA103}" destId="{A388C908-2EDA-418F-8504-499FB24233D2}" srcOrd="2" destOrd="0" presId="urn:microsoft.com/office/officeart/2005/8/layout/orgChart1"/>
    <dgm:cxn modelId="{CFA2F82A-7B50-4F5F-A334-78CA08DA776C}" type="presParOf" srcId="{FED575C7-005D-4995-AA28-B5AB14FAA103}" destId="{DECBEB01-5E36-4C8C-9DED-E7EB907489FF}" srcOrd="3" destOrd="0" presId="urn:microsoft.com/office/officeart/2005/8/layout/orgChart1"/>
    <dgm:cxn modelId="{20B69562-FAD6-4676-9E1C-51145401D65B}" type="presParOf" srcId="{DECBEB01-5E36-4C8C-9DED-E7EB907489FF}" destId="{ED869CA6-D449-43E7-A7A8-7D0B60B7FEE4}" srcOrd="0" destOrd="0" presId="urn:microsoft.com/office/officeart/2005/8/layout/orgChart1"/>
    <dgm:cxn modelId="{E5CEBFAB-FC00-4489-966D-AAF18C1AAC3C}" type="presParOf" srcId="{ED869CA6-D449-43E7-A7A8-7D0B60B7FEE4}" destId="{57846AA8-8D7A-479E-9DFB-94A51FDF9E52}" srcOrd="0" destOrd="0" presId="urn:microsoft.com/office/officeart/2005/8/layout/orgChart1"/>
    <dgm:cxn modelId="{7C3F61F4-9890-44E9-AA6C-34A9FC48DA93}" type="presParOf" srcId="{ED869CA6-D449-43E7-A7A8-7D0B60B7FEE4}" destId="{61098411-B1C3-4D37-BEFD-98885610208C}" srcOrd="1" destOrd="0" presId="urn:microsoft.com/office/officeart/2005/8/layout/orgChart1"/>
    <dgm:cxn modelId="{FB76D8FC-70BD-482D-A61F-F0F8DD305A15}" type="presParOf" srcId="{DECBEB01-5E36-4C8C-9DED-E7EB907489FF}" destId="{BAE58DF9-C423-4C06-AB2E-88C4A4028EB5}" srcOrd="1" destOrd="0" presId="urn:microsoft.com/office/officeart/2005/8/layout/orgChart1"/>
    <dgm:cxn modelId="{9AA69073-39EA-4FD7-832A-8A2A6A928A3C}" type="presParOf" srcId="{DECBEB01-5E36-4C8C-9DED-E7EB907489FF}" destId="{4288EAC9-9538-4C3A-B0CD-2D76E5D70994}" srcOrd="2" destOrd="0" presId="urn:microsoft.com/office/officeart/2005/8/layout/orgChart1"/>
    <dgm:cxn modelId="{99B79A7F-FB77-4FD1-A9D2-D8F8F0FFDED6}" type="presParOf" srcId="{FED575C7-005D-4995-AA28-B5AB14FAA103}" destId="{9ABDEFF1-AD92-429A-8CC7-DDC09D2ABA3B}" srcOrd="4" destOrd="0" presId="urn:microsoft.com/office/officeart/2005/8/layout/orgChart1"/>
    <dgm:cxn modelId="{ABE5FD9A-6440-4E98-83C0-99BDE9E33123}" type="presParOf" srcId="{FED575C7-005D-4995-AA28-B5AB14FAA103}" destId="{CAC8B7F7-6F3F-489D-8FCC-3E4F0B7171EB}" srcOrd="5" destOrd="0" presId="urn:microsoft.com/office/officeart/2005/8/layout/orgChart1"/>
    <dgm:cxn modelId="{9793958F-5B0A-419B-8292-39E06A536EFF}" type="presParOf" srcId="{CAC8B7F7-6F3F-489D-8FCC-3E4F0B7171EB}" destId="{8FE0E59F-52CE-484D-901E-1A86D8565BF5}" srcOrd="0" destOrd="0" presId="urn:microsoft.com/office/officeart/2005/8/layout/orgChart1"/>
    <dgm:cxn modelId="{FE3F318B-BC76-452B-B1BD-25D3DFA9445C}" type="presParOf" srcId="{8FE0E59F-52CE-484D-901E-1A86D8565BF5}" destId="{29C5FDB9-1654-436D-B640-71941467048E}" srcOrd="0" destOrd="0" presId="urn:microsoft.com/office/officeart/2005/8/layout/orgChart1"/>
    <dgm:cxn modelId="{BD2825E7-95CE-4B9D-8D39-E545172CB149}" type="presParOf" srcId="{8FE0E59F-52CE-484D-901E-1A86D8565BF5}" destId="{8DF1C8CD-A8B8-4201-9631-D5E78C7CD89D}" srcOrd="1" destOrd="0" presId="urn:microsoft.com/office/officeart/2005/8/layout/orgChart1"/>
    <dgm:cxn modelId="{02B31B10-525B-4638-8C0F-2CFAC0676486}" type="presParOf" srcId="{CAC8B7F7-6F3F-489D-8FCC-3E4F0B7171EB}" destId="{95B8C66C-3752-4A47-890A-871FBEE85BCF}" srcOrd="1" destOrd="0" presId="urn:microsoft.com/office/officeart/2005/8/layout/orgChart1"/>
    <dgm:cxn modelId="{EEE3F1DD-55E6-46FA-9BFD-809505CD2132}" type="presParOf" srcId="{CAC8B7F7-6F3F-489D-8FCC-3E4F0B7171EB}" destId="{78461079-A00E-4094-97C5-D2C760889DE3}" srcOrd="2" destOrd="0" presId="urn:microsoft.com/office/officeart/2005/8/layout/orgChart1"/>
    <dgm:cxn modelId="{8D5A2424-E434-4CAE-89E4-01155687988F}" type="presParOf" srcId="{FED575C7-005D-4995-AA28-B5AB14FAA103}" destId="{A08659FF-DC1D-4741-BA9B-8209F3942D19}" srcOrd="6" destOrd="0" presId="urn:microsoft.com/office/officeart/2005/8/layout/orgChart1"/>
    <dgm:cxn modelId="{18AED9A4-CC94-407B-9531-C7270ADA8D4D}" type="presParOf" srcId="{FED575C7-005D-4995-AA28-B5AB14FAA103}" destId="{931A1E9E-BB81-4465-83AB-59EAB652AFED}" srcOrd="7" destOrd="0" presId="urn:microsoft.com/office/officeart/2005/8/layout/orgChart1"/>
    <dgm:cxn modelId="{7BC9F2C4-44B4-41B2-8CE5-FA3A3FA9BFC7}" type="presParOf" srcId="{931A1E9E-BB81-4465-83AB-59EAB652AFED}" destId="{C5EAF03C-0D35-447F-A0D0-CB5C4FE3C597}" srcOrd="0" destOrd="0" presId="urn:microsoft.com/office/officeart/2005/8/layout/orgChart1"/>
    <dgm:cxn modelId="{617F476D-53C8-4DDD-A2AC-4D5AD53357E0}" type="presParOf" srcId="{C5EAF03C-0D35-447F-A0D0-CB5C4FE3C597}" destId="{75CC2F02-1241-4ED6-B882-BA788625A7D4}" srcOrd="0" destOrd="0" presId="urn:microsoft.com/office/officeart/2005/8/layout/orgChart1"/>
    <dgm:cxn modelId="{0D03A785-DA1B-483D-A24A-611C55F7CEC1}" type="presParOf" srcId="{C5EAF03C-0D35-447F-A0D0-CB5C4FE3C597}" destId="{30CA3274-2271-4539-A5DC-06FE3AD06DEC}" srcOrd="1" destOrd="0" presId="urn:microsoft.com/office/officeart/2005/8/layout/orgChart1"/>
    <dgm:cxn modelId="{8E86DBE4-EF2B-4972-8453-DF78601BEE68}" type="presParOf" srcId="{931A1E9E-BB81-4465-83AB-59EAB652AFED}" destId="{341502EF-D53E-4678-BE81-2D41C625F05B}" srcOrd="1" destOrd="0" presId="urn:microsoft.com/office/officeart/2005/8/layout/orgChart1"/>
    <dgm:cxn modelId="{687B7683-D5EB-4FC6-9DAB-042ED001DC45}" type="presParOf" srcId="{931A1E9E-BB81-4465-83AB-59EAB652AFED}" destId="{179688F0-B6A3-439C-803C-19E81FD1A4DB}" srcOrd="2" destOrd="0" presId="urn:microsoft.com/office/officeart/2005/8/layout/orgChart1"/>
    <dgm:cxn modelId="{1281EF12-16B8-4E0A-A322-0199D1BF6348}" type="presParOf" srcId="{BA3F1FD0-AACB-4CA0-B7D1-1D4D6F123012}" destId="{63BFCDD8-AA2F-4A1A-833C-7F3AB8D65F1D}" srcOrd="2" destOrd="0" presId="urn:microsoft.com/office/officeart/2005/8/layout/orgChart1"/>
    <dgm:cxn modelId="{87E0D530-387F-4A15-A520-A40DE0D60504}" type="presParOf" srcId="{4BE51D40-11EC-4F62-B220-65A7AC7CAABC}" destId="{6E2697ED-AE77-4677-9353-27FC4965B4F5}" srcOrd="6" destOrd="0" presId="urn:microsoft.com/office/officeart/2005/8/layout/orgChart1"/>
    <dgm:cxn modelId="{46AFD513-4AC7-4003-8A10-72BD6A3743B2}" type="presParOf" srcId="{4BE51D40-11EC-4F62-B220-65A7AC7CAABC}" destId="{9F343652-910E-4A4C-8B55-AB69AF52864B}" srcOrd="7" destOrd="0" presId="urn:microsoft.com/office/officeart/2005/8/layout/orgChart1"/>
    <dgm:cxn modelId="{9C01CA23-A1DF-4E6C-B525-7AB04BBFABA1}" type="presParOf" srcId="{9F343652-910E-4A4C-8B55-AB69AF52864B}" destId="{D8785985-A5B8-46A2-BC85-613FA77380FF}" srcOrd="0" destOrd="0" presId="urn:microsoft.com/office/officeart/2005/8/layout/orgChart1"/>
    <dgm:cxn modelId="{3EEE6C4A-5CDD-430F-8DDD-F2F674020EB2}" type="presParOf" srcId="{D8785985-A5B8-46A2-BC85-613FA77380FF}" destId="{69B2434B-B7EB-4971-885D-CBE709BB0EAE}" srcOrd="0" destOrd="0" presId="urn:microsoft.com/office/officeart/2005/8/layout/orgChart1"/>
    <dgm:cxn modelId="{B2388467-E22A-4C20-B069-39A235B8DD21}" type="presParOf" srcId="{D8785985-A5B8-46A2-BC85-613FA77380FF}" destId="{41B1DBB0-33EA-4DAC-B624-A60F1E8B79C6}" srcOrd="1" destOrd="0" presId="urn:microsoft.com/office/officeart/2005/8/layout/orgChart1"/>
    <dgm:cxn modelId="{232D8A3E-6264-4380-9ED3-791B76022C79}" type="presParOf" srcId="{9F343652-910E-4A4C-8B55-AB69AF52864B}" destId="{BE861855-8EEC-4E51-8CA2-9CC6FA0270F4}" srcOrd="1" destOrd="0" presId="urn:microsoft.com/office/officeart/2005/8/layout/orgChart1"/>
    <dgm:cxn modelId="{C8B93223-47A8-42AD-BF44-E8E59971DC6E}" type="presParOf" srcId="{BE861855-8EEC-4E51-8CA2-9CC6FA0270F4}" destId="{F913DCE9-8315-4D6B-A0D9-3C8C888C8AD8}" srcOrd="0" destOrd="0" presId="urn:microsoft.com/office/officeart/2005/8/layout/orgChart1"/>
    <dgm:cxn modelId="{F22BB733-CE3F-4FB6-8C32-41B390C28B36}" type="presParOf" srcId="{BE861855-8EEC-4E51-8CA2-9CC6FA0270F4}" destId="{0198C02C-B84A-455C-B38D-FCC108DF0786}" srcOrd="1" destOrd="0" presId="urn:microsoft.com/office/officeart/2005/8/layout/orgChart1"/>
    <dgm:cxn modelId="{2BED82A1-5DC0-4322-9856-51C3F814E3F3}" type="presParOf" srcId="{0198C02C-B84A-455C-B38D-FCC108DF0786}" destId="{C255E9BD-5446-42C9-9857-1E0406AEEA3A}" srcOrd="0" destOrd="0" presId="urn:microsoft.com/office/officeart/2005/8/layout/orgChart1"/>
    <dgm:cxn modelId="{EB6277E0-B3FC-486E-8EA5-3935CCE5EA66}" type="presParOf" srcId="{C255E9BD-5446-42C9-9857-1E0406AEEA3A}" destId="{57123FC7-1FD4-4E51-B9AE-E84DF32DF649}" srcOrd="0" destOrd="0" presId="urn:microsoft.com/office/officeart/2005/8/layout/orgChart1"/>
    <dgm:cxn modelId="{6BF17B75-AFEC-428B-BE19-EEDC24527E28}" type="presParOf" srcId="{C255E9BD-5446-42C9-9857-1E0406AEEA3A}" destId="{82446E04-5100-499B-B141-78DDA3ED97FC}" srcOrd="1" destOrd="0" presId="urn:microsoft.com/office/officeart/2005/8/layout/orgChart1"/>
    <dgm:cxn modelId="{2763C60C-57DA-419F-957B-A1901B7603F7}" type="presParOf" srcId="{0198C02C-B84A-455C-B38D-FCC108DF0786}" destId="{4115C01A-924D-419F-838E-EC5730555660}" srcOrd="1" destOrd="0" presId="urn:microsoft.com/office/officeart/2005/8/layout/orgChart1"/>
    <dgm:cxn modelId="{C5572F9A-4D29-4FF3-BA6C-2C77FD6C5743}" type="presParOf" srcId="{0198C02C-B84A-455C-B38D-FCC108DF0786}" destId="{0D0246B5-82E2-4AEC-BDF8-30BC1448F052}" srcOrd="2" destOrd="0" presId="urn:microsoft.com/office/officeart/2005/8/layout/orgChart1"/>
    <dgm:cxn modelId="{1E527721-FCF6-4011-8245-B42601349C4A}" type="presParOf" srcId="{BE861855-8EEC-4E51-8CA2-9CC6FA0270F4}" destId="{F5B2DCCA-951E-42AF-83D7-AB028AF667F5}" srcOrd="2" destOrd="0" presId="urn:microsoft.com/office/officeart/2005/8/layout/orgChart1"/>
    <dgm:cxn modelId="{BEEE0AAA-7A65-4F0C-BF12-DFC480E36727}" type="presParOf" srcId="{BE861855-8EEC-4E51-8CA2-9CC6FA0270F4}" destId="{E1412D49-EEDA-4D49-B48E-131569BEF7EF}" srcOrd="3" destOrd="0" presId="urn:microsoft.com/office/officeart/2005/8/layout/orgChart1"/>
    <dgm:cxn modelId="{2EDA5E9C-9BB3-4DC7-B8C4-079FCD710851}" type="presParOf" srcId="{E1412D49-EEDA-4D49-B48E-131569BEF7EF}" destId="{058BB3F2-E8AC-4BDE-9D9D-2F5438D9F15E}" srcOrd="0" destOrd="0" presId="urn:microsoft.com/office/officeart/2005/8/layout/orgChart1"/>
    <dgm:cxn modelId="{B5A9CF61-EE99-4C28-A5C8-08B8007B8D55}" type="presParOf" srcId="{058BB3F2-E8AC-4BDE-9D9D-2F5438D9F15E}" destId="{086B5640-57B9-4F98-8411-AC97F216BCD2}" srcOrd="0" destOrd="0" presId="urn:microsoft.com/office/officeart/2005/8/layout/orgChart1"/>
    <dgm:cxn modelId="{E16D511A-8BC6-4A93-96CD-C336F1E460AD}" type="presParOf" srcId="{058BB3F2-E8AC-4BDE-9D9D-2F5438D9F15E}" destId="{67B8F9CE-F643-4059-AAA9-C493A0659072}" srcOrd="1" destOrd="0" presId="urn:microsoft.com/office/officeart/2005/8/layout/orgChart1"/>
    <dgm:cxn modelId="{51160B7E-294A-49B6-94E7-5FC5B7869E90}" type="presParOf" srcId="{E1412D49-EEDA-4D49-B48E-131569BEF7EF}" destId="{F64888CE-C25A-4A6C-BE2F-AFB7DD5BAA9B}" srcOrd="1" destOrd="0" presId="urn:microsoft.com/office/officeart/2005/8/layout/orgChart1"/>
    <dgm:cxn modelId="{69890159-752E-4DAB-BD21-1A7C4CD63781}" type="presParOf" srcId="{E1412D49-EEDA-4D49-B48E-131569BEF7EF}" destId="{BA53DA0F-C4A2-40F3-8A3D-ADDE38EE5F12}" srcOrd="2" destOrd="0" presId="urn:microsoft.com/office/officeart/2005/8/layout/orgChart1"/>
    <dgm:cxn modelId="{02138433-2F3A-4743-80DA-EBE3485CDDAD}" type="presParOf" srcId="{BE861855-8EEC-4E51-8CA2-9CC6FA0270F4}" destId="{373495E5-8520-4714-A024-78B15C444A93}" srcOrd="4" destOrd="0" presId="urn:microsoft.com/office/officeart/2005/8/layout/orgChart1"/>
    <dgm:cxn modelId="{977BD38B-B4C1-4510-B089-988D4DCDFC5E}" type="presParOf" srcId="{BE861855-8EEC-4E51-8CA2-9CC6FA0270F4}" destId="{8A37CD94-3B6B-4BBC-A512-69A23BAAAA50}" srcOrd="5" destOrd="0" presId="urn:microsoft.com/office/officeart/2005/8/layout/orgChart1"/>
    <dgm:cxn modelId="{369299DA-6E84-4517-AD99-7A5A04630137}" type="presParOf" srcId="{8A37CD94-3B6B-4BBC-A512-69A23BAAAA50}" destId="{068B9364-5043-4BF6-A294-6F27C7887A96}" srcOrd="0" destOrd="0" presId="urn:microsoft.com/office/officeart/2005/8/layout/orgChart1"/>
    <dgm:cxn modelId="{B3FF4E8F-0FB9-4513-8D77-9FFE6E0C1D04}" type="presParOf" srcId="{068B9364-5043-4BF6-A294-6F27C7887A96}" destId="{231C92FC-573F-45FA-A486-FEE044574A7E}" srcOrd="0" destOrd="0" presId="urn:microsoft.com/office/officeart/2005/8/layout/orgChart1"/>
    <dgm:cxn modelId="{9637B094-1AB4-4D81-A2CB-E95C93549D58}" type="presParOf" srcId="{068B9364-5043-4BF6-A294-6F27C7887A96}" destId="{38DBAE67-C725-4EFF-98F1-84FF15757B1A}" srcOrd="1" destOrd="0" presId="urn:microsoft.com/office/officeart/2005/8/layout/orgChart1"/>
    <dgm:cxn modelId="{31A2189E-3EE8-4F30-A2CC-74ABECFC6B87}" type="presParOf" srcId="{8A37CD94-3B6B-4BBC-A512-69A23BAAAA50}" destId="{7ABB6928-FC7E-4F6B-BA0A-B4D01147C436}" srcOrd="1" destOrd="0" presId="urn:microsoft.com/office/officeart/2005/8/layout/orgChart1"/>
    <dgm:cxn modelId="{30DF0620-C804-4A0E-B940-E7BCD18633C3}" type="presParOf" srcId="{8A37CD94-3B6B-4BBC-A512-69A23BAAAA50}" destId="{67765A21-EDCB-44CB-AE8F-9C6B0BDF1BF4}" srcOrd="2" destOrd="0" presId="urn:microsoft.com/office/officeart/2005/8/layout/orgChart1"/>
    <dgm:cxn modelId="{15267AA4-4984-460A-BBE7-1743A181A873}" type="presParOf" srcId="{9F343652-910E-4A4C-8B55-AB69AF52864B}" destId="{2BD94E65-7074-4698-9E55-47C59672E232}" srcOrd="2" destOrd="0" presId="urn:microsoft.com/office/officeart/2005/8/layout/orgChart1"/>
    <dgm:cxn modelId="{560005D4-AF81-4553-9ACB-9E8945F35AC1}" type="presParOf" srcId="{4BE51D40-11EC-4F62-B220-65A7AC7CAABC}" destId="{8446FBEA-97F9-4CEF-A490-45F201716CDC}" srcOrd="8" destOrd="0" presId="urn:microsoft.com/office/officeart/2005/8/layout/orgChart1"/>
    <dgm:cxn modelId="{95971845-0FC5-4886-B424-80CEC4ADF974}" type="presParOf" srcId="{4BE51D40-11EC-4F62-B220-65A7AC7CAABC}" destId="{64781897-B8ED-4E79-8C56-B9DA41F72032}" srcOrd="9" destOrd="0" presId="urn:microsoft.com/office/officeart/2005/8/layout/orgChart1"/>
    <dgm:cxn modelId="{E3D2AF0C-B1A5-4A48-95A1-599CC46E80C6}" type="presParOf" srcId="{64781897-B8ED-4E79-8C56-B9DA41F72032}" destId="{515605F0-7C01-413A-AB94-06F4179C027E}" srcOrd="0" destOrd="0" presId="urn:microsoft.com/office/officeart/2005/8/layout/orgChart1"/>
    <dgm:cxn modelId="{DD54306D-A75B-4C0B-887A-57DD01CA9912}" type="presParOf" srcId="{515605F0-7C01-413A-AB94-06F4179C027E}" destId="{F3E34D0C-EE37-438E-944C-791A81DD3F9B}" srcOrd="0" destOrd="0" presId="urn:microsoft.com/office/officeart/2005/8/layout/orgChart1"/>
    <dgm:cxn modelId="{1B42CD75-27F6-465C-9952-FFB76518D588}" type="presParOf" srcId="{515605F0-7C01-413A-AB94-06F4179C027E}" destId="{2A2F434E-C57D-414B-97E7-25DEC04B6943}" srcOrd="1" destOrd="0" presId="urn:microsoft.com/office/officeart/2005/8/layout/orgChart1"/>
    <dgm:cxn modelId="{CBC41178-C574-494D-A020-D3D04ACF821D}" type="presParOf" srcId="{64781897-B8ED-4E79-8C56-B9DA41F72032}" destId="{BBEB087A-8EF5-41E5-9CD5-3E624A301880}" srcOrd="1" destOrd="0" presId="urn:microsoft.com/office/officeart/2005/8/layout/orgChart1"/>
    <dgm:cxn modelId="{19687A76-6176-405E-8746-17337EC7C299}" type="presParOf" srcId="{BBEB087A-8EF5-41E5-9CD5-3E624A301880}" destId="{BD4E8B42-2969-48FA-9F77-401CC02F0570}" srcOrd="0" destOrd="0" presId="urn:microsoft.com/office/officeart/2005/8/layout/orgChart1"/>
    <dgm:cxn modelId="{8E7484CA-89A3-40B3-8EAA-AD83D18666A3}" type="presParOf" srcId="{BBEB087A-8EF5-41E5-9CD5-3E624A301880}" destId="{C4567177-2001-4D1B-8E26-A3C1C3AE6CF3}" srcOrd="1" destOrd="0" presId="urn:microsoft.com/office/officeart/2005/8/layout/orgChart1"/>
    <dgm:cxn modelId="{78903025-6CD2-4A97-BE30-9DFC1516BC0E}" type="presParOf" srcId="{C4567177-2001-4D1B-8E26-A3C1C3AE6CF3}" destId="{0380843B-0599-420B-A662-8CC35BDA2567}" srcOrd="0" destOrd="0" presId="urn:microsoft.com/office/officeart/2005/8/layout/orgChart1"/>
    <dgm:cxn modelId="{9757F806-E43F-4638-B7A2-567CAA531EA4}" type="presParOf" srcId="{0380843B-0599-420B-A662-8CC35BDA2567}" destId="{C5EEEC40-9765-4FE4-A75E-B97E557368A0}" srcOrd="0" destOrd="0" presId="urn:microsoft.com/office/officeart/2005/8/layout/orgChart1"/>
    <dgm:cxn modelId="{57935639-A956-4282-9CA9-C8972F7EB39F}" type="presParOf" srcId="{0380843B-0599-420B-A662-8CC35BDA2567}" destId="{B71449FE-59AD-4BE5-8000-30E4A502C7EA}" srcOrd="1" destOrd="0" presId="urn:microsoft.com/office/officeart/2005/8/layout/orgChart1"/>
    <dgm:cxn modelId="{F080AF37-BF79-401E-8247-1505421AD8FE}" type="presParOf" srcId="{C4567177-2001-4D1B-8E26-A3C1C3AE6CF3}" destId="{7C278206-79E5-4215-8060-B2E080159D7D}" srcOrd="1" destOrd="0" presId="urn:microsoft.com/office/officeart/2005/8/layout/orgChart1"/>
    <dgm:cxn modelId="{EC3E64BB-D3BA-48FC-BD14-71F0730A4BF0}" type="presParOf" srcId="{C4567177-2001-4D1B-8E26-A3C1C3AE6CF3}" destId="{18B8C0DE-CD38-4152-B403-932265D0FDB2}" srcOrd="2" destOrd="0" presId="urn:microsoft.com/office/officeart/2005/8/layout/orgChart1"/>
    <dgm:cxn modelId="{619CA175-0242-4E2A-BC7C-6FF50263DCEB}" type="presParOf" srcId="{BBEB087A-8EF5-41E5-9CD5-3E624A301880}" destId="{C83E010D-8A21-4CBB-867D-75723B292C94}" srcOrd="2" destOrd="0" presId="urn:microsoft.com/office/officeart/2005/8/layout/orgChart1"/>
    <dgm:cxn modelId="{500244CF-A3C3-43E1-AE9F-E9ACCC8F4380}" type="presParOf" srcId="{BBEB087A-8EF5-41E5-9CD5-3E624A301880}" destId="{8D975C9E-A338-400C-A8DF-D9885E1789A8}" srcOrd="3" destOrd="0" presId="urn:microsoft.com/office/officeart/2005/8/layout/orgChart1"/>
    <dgm:cxn modelId="{D16ED86B-18D7-4B5D-AA39-710D924BE620}" type="presParOf" srcId="{8D975C9E-A338-400C-A8DF-D9885E1789A8}" destId="{F9C0CFE9-D690-439C-9494-482E3C3F7521}" srcOrd="0" destOrd="0" presId="urn:microsoft.com/office/officeart/2005/8/layout/orgChart1"/>
    <dgm:cxn modelId="{8D48C081-6D87-42FD-AF41-52135745F2FB}" type="presParOf" srcId="{F9C0CFE9-D690-439C-9494-482E3C3F7521}" destId="{35C9D58B-B150-40FD-95AD-DFD395A035C8}" srcOrd="0" destOrd="0" presId="urn:microsoft.com/office/officeart/2005/8/layout/orgChart1"/>
    <dgm:cxn modelId="{A1117F69-0FDE-431B-ADB9-8F81A3B0C3E1}" type="presParOf" srcId="{F9C0CFE9-D690-439C-9494-482E3C3F7521}" destId="{AB9BAD1A-867A-4F96-B71C-075313396362}" srcOrd="1" destOrd="0" presId="urn:microsoft.com/office/officeart/2005/8/layout/orgChart1"/>
    <dgm:cxn modelId="{B82DB45B-A7A7-431B-AC6D-0012A4906DA3}" type="presParOf" srcId="{8D975C9E-A338-400C-A8DF-D9885E1789A8}" destId="{52EB65E9-F704-4F8A-A16C-45A1D2145BD0}" srcOrd="1" destOrd="0" presId="urn:microsoft.com/office/officeart/2005/8/layout/orgChart1"/>
    <dgm:cxn modelId="{E475B8BD-55BA-46BD-845A-BFBD3163FF71}" type="presParOf" srcId="{8D975C9E-A338-400C-A8DF-D9885E1789A8}" destId="{195B3124-DBEC-4471-8559-40426A8062A0}" srcOrd="2" destOrd="0" presId="urn:microsoft.com/office/officeart/2005/8/layout/orgChart1"/>
    <dgm:cxn modelId="{507EB02A-CB47-4037-A463-D10D9CFDB60E}" type="presParOf" srcId="{BBEB087A-8EF5-41E5-9CD5-3E624A301880}" destId="{7703824D-062A-42A6-B3EE-9FBD7EC53C41}" srcOrd="4" destOrd="0" presId="urn:microsoft.com/office/officeart/2005/8/layout/orgChart1"/>
    <dgm:cxn modelId="{36B84B19-1EE7-431D-8C90-10EC3E501B72}" type="presParOf" srcId="{BBEB087A-8EF5-41E5-9CD5-3E624A301880}" destId="{943FC4B2-CA3F-4AC3-BFB5-07F125169215}" srcOrd="5" destOrd="0" presId="urn:microsoft.com/office/officeart/2005/8/layout/orgChart1"/>
    <dgm:cxn modelId="{84011FAA-6C88-4E71-9F03-0A0282ADB9CB}" type="presParOf" srcId="{943FC4B2-CA3F-4AC3-BFB5-07F125169215}" destId="{A74F2481-D072-4642-8BA9-B98808230856}" srcOrd="0" destOrd="0" presId="urn:microsoft.com/office/officeart/2005/8/layout/orgChart1"/>
    <dgm:cxn modelId="{69B0F301-4D8B-44BE-BA4A-CC2A35B29721}" type="presParOf" srcId="{A74F2481-D072-4642-8BA9-B98808230856}" destId="{0D0A6105-CCB5-4B7F-A601-7B0D54FC49F6}" srcOrd="0" destOrd="0" presId="urn:microsoft.com/office/officeart/2005/8/layout/orgChart1"/>
    <dgm:cxn modelId="{BB54BF99-761F-438D-BC23-C428A7AFC605}" type="presParOf" srcId="{A74F2481-D072-4642-8BA9-B98808230856}" destId="{06E0141A-244A-4B21-A855-4A1C0FD9701E}" srcOrd="1" destOrd="0" presId="urn:microsoft.com/office/officeart/2005/8/layout/orgChart1"/>
    <dgm:cxn modelId="{4D9FC80F-41E5-4BD7-90AE-AAF4F69F1DB1}" type="presParOf" srcId="{943FC4B2-CA3F-4AC3-BFB5-07F125169215}" destId="{B7FA3746-D6E9-4C58-8C63-A94956E29468}" srcOrd="1" destOrd="0" presId="urn:microsoft.com/office/officeart/2005/8/layout/orgChart1"/>
    <dgm:cxn modelId="{2D16C155-8132-4CB5-AFC8-1595C32D8FDF}" type="presParOf" srcId="{943FC4B2-CA3F-4AC3-BFB5-07F125169215}" destId="{470F15F7-0F6F-4A43-8026-569939DF7A53}" srcOrd="2" destOrd="0" presId="urn:microsoft.com/office/officeart/2005/8/layout/orgChart1"/>
    <dgm:cxn modelId="{82BEC593-9BB2-494D-AED6-00C226C89BDA}" type="presParOf" srcId="{64781897-B8ED-4E79-8C56-B9DA41F72032}" destId="{DA31A732-0AB6-45AB-8091-95A63CD48CB2}" srcOrd="2" destOrd="0" presId="urn:microsoft.com/office/officeart/2005/8/layout/orgChart1"/>
    <dgm:cxn modelId="{60DFA4CA-8540-4421-B050-7812DB519EB3}" type="presParOf" srcId="{E809BCEF-BB29-4E88-8E21-51784F7ECF20}" destId="{F7004D6F-85B7-485A-A960-0DC412F43DAF}" srcOrd="2" destOrd="0" presId="urn:microsoft.com/office/officeart/2005/8/layout/orgChart1"/>
    <dgm:cxn modelId="{D166F23D-E6D5-438F-B7B1-F5E8EE073C1B}" type="presParOf" srcId="{9FEDE4B6-F13A-4BE6-AF4A-6C0B4824A298}" destId="{AA4F1A8C-B227-4A9D-A065-D65242FCD8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3824D-062A-42A6-B3EE-9FBD7EC53C41}">
      <dsp:nvSpPr>
        <dsp:cNvPr id="0" name=""/>
        <dsp:cNvSpPr/>
      </dsp:nvSpPr>
      <dsp:spPr>
        <a:xfrm>
          <a:off x="8234629" y="2233435"/>
          <a:ext cx="174264" cy="218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120"/>
              </a:lnTo>
              <a:lnTo>
                <a:pt x="174264" y="21841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E010D-8A21-4CBB-867D-75723B292C94}">
      <dsp:nvSpPr>
        <dsp:cNvPr id="0" name=""/>
        <dsp:cNvSpPr/>
      </dsp:nvSpPr>
      <dsp:spPr>
        <a:xfrm>
          <a:off x="8234629" y="2233435"/>
          <a:ext cx="174264" cy="1359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66"/>
              </a:lnTo>
              <a:lnTo>
                <a:pt x="174264" y="13592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E8B42-2969-48FA-9F77-401CC02F0570}">
      <dsp:nvSpPr>
        <dsp:cNvPr id="0" name=""/>
        <dsp:cNvSpPr/>
      </dsp:nvSpPr>
      <dsp:spPr>
        <a:xfrm>
          <a:off x="8234629" y="2233435"/>
          <a:ext cx="174264" cy="534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412"/>
              </a:lnTo>
              <a:lnTo>
                <a:pt x="174264" y="5344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6FBEA-97F9-4CEF-A490-45F201716CDC}">
      <dsp:nvSpPr>
        <dsp:cNvPr id="0" name=""/>
        <dsp:cNvSpPr/>
      </dsp:nvSpPr>
      <dsp:spPr>
        <a:xfrm>
          <a:off x="5887862" y="1408581"/>
          <a:ext cx="2811474" cy="243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85"/>
              </a:lnTo>
              <a:lnTo>
                <a:pt x="2811474" y="121985"/>
              </a:lnTo>
              <a:lnTo>
                <a:pt x="2811474" y="243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495E5-8520-4714-A024-78B15C444A93}">
      <dsp:nvSpPr>
        <dsp:cNvPr id="0" name=""/>
        <dsp:cNvSpPr/>
      </dsp:nvSpPr>
      <dsp:spPr>
        <a:xfrm>
          <a:off x="6828892" y="2233435"/>
          <a:ext cx="174264" cy="218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120"/>
              </a:lnTo>
              <a:lnTo>
                <a:pt x="174264" y="21841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2DCCA-951E-42AF-83D7-AB028AF667F5}">
      <dsp:nvSpPr>
        <dsp:cNvPr id="0" name=""/>
        <dsp:cNvSpPr/>
      </dsp:nvSpPr>
      <dsp:spPr>
        <a:xfrm>
          <a:off x="6828892" y="2233435"/>
          <a:ext cx="174264" cy="1359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66"/>
              </a:lnTo>
              <a:lnTo>
                <a:pt x="174264" y="13592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3DCE9-8315-4D6B-A0D9-3C8C888C8AD8}">
      <dsp:nvSpPr>
        <dsp:cNvPr id="0" name=""/>
        <dsp:cNvSpPr/>
      </dsp:nvSpPr>
      <dsp:spPr>
        <a:xfrm>
          <a:off x="6828892" y="2233435"/>
          <a:ext cx="174264" cy="534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412"/>
              </a:lnTo>
              <a:lnTo>
                <a:pt x="174264" y="5344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697ED-AE77-4677-9353-27FC4965B4F5}">
      <dsp:nvSpPr>
        <dsp:cNvPr id="0" name=""/>
        <dsp:cNvSpPr/>
      </dsp:nvSpPr>
      <dsp:spPr>
        <a:xfrm>
          <a:off x="5887862" y="1408581"/>
          <a:ext cx="1405737" cy="243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85"/>
              </a:lnTo>
              <a:lnTo>
                <a:pt x="1405737" y="121985"/>
              </a:lnTo>
              <a:lnTo>
                <a:pt x="1405737" y="243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659FF-DC1D-4741-BA9B-8209F3942D19}">
      <dsp:nvSpPr>
        <dsp:cNvPr id="0" name=""/>
        <dsp:cNvSpPr/>
      </dsp:nvSpPr>
      <dsp:spPr>
        <a:xfrm>
          <a:off x="5423155" y="2233435"/>
          <a:ext cx="174264" cy="3008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8974"/>
              </a:lnTo>
              <a:lnTo>
                <a:pt x="174264" y="30089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DEFF1-AD92-429A-8CC7-DDC09D2ABA3B}">
      <dsp:nvSpPr>
        <dsp:cNvPr id="0" name=""/>
        <dsp:cNvSpPr/>
      </dsp:nvSpPr>
      <dsp:spPr>
        <a:xfrm>
          <a:off x="5423155" y="2233435"/>
          <a:ext cx="174264" cy="218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120"/>
              </a:lnTo>
              <a:lnTo>
                <a:pt x="174264" y="21841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8C908-2EDA-418F-8504-499FB24233D2}">
      <dsp:nvSpPr>
        <dsp:cNvPr id="0" name=""/>
        <dsp:cNvSpPr/>
      </dsp:nvSpPr>
      <dsp:spPr>
        <a:xfrm>
          <a:off x="5423155" y="2233435"/>
          <a:ext cx="174264" cy="1359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66"/>
              </a:lnTo>
              <a:lnTo>
                <a:pt x="174264" y="13592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D7F8E-F365-4924-A73C-654D00BCDB3E}">
      <dsp:nvSpPr>
        <dsp:cNvPr id="0" name=""/>
        <dsp:cNvSpPr/>
      </dsp:nvSpPr>
      <dsp:spPr>
        <a:xfrm>
          <a:off x="5423155" y="2233435"/>
          <a:ext cx="174264" cy="534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412"/>
              </a:lnTo>
              <a:lnTo>
                <a:pt x="174264" y="5344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CB39F-9C96-441D-BCB4-2F33822AA169}">
      <dsp:nvSpPr>
        <dsp:cNvPr id="0" name=""/>
        <dsp:cNvSpPr/>
      </dsp:nvSpPr>
      <dsp:spPr>
        <a:xfrm>
          <a:off x="5842142" y="1408581"/>
          <a:ext cx="91440" cy="243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061B6-ADD5-414B-9ED0-3D66C40E036E}">
      <dsp:nvSpPr>
        <dsp:cNvPr id="0" name=""/>
        <dsp:cNvSpPr/>
      </dsp:nvSpPr>
      <dsp:spPr>
        <a:xfrm>
          <a:off x="4017418" y="2233435"/>
          <a:ext cx="174264" cy="218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120"/>
              </a:lnTo>
              <a:lnTo>
                <a:pt x="174264" y="21841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434CC-D38E-4DB3-BEB1-3B9BF1F6C360}">
      <dsp:nvSpPr>
        <dsp:cNvPr id="0" name=""/>
        <dsp:cNvSpPr/>
      </dsp:nvSpPr>
      <dsp:spPr>
        <a:xfrm>
          <a:off x="4017418" y="2233435"/>
          <a:ext cx="174264" cy="1359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66"/>
              </a:lnTo>
              <a:lnTo>
                <a:pt x="174264" y="13592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37D0D-5B8F-4094-9A28-03BD1709303D}">
      <dsp:nvSpPr>
        <dsp:cNvPr id="0" name=""/>
        <dsp:cNvSpPr/>
      </dsp:nvSpPr>
      <dsp:spPr>
        <a:xfrm>
          <a:off x="4017418" y="2233435"/>
          <a:ext cx="174264" cy="534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412"/>
              </a:lnTo>
              <a:lnTo>
                <a:pt x="174264" y="5344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01A41-8827-4F4C-9A59-43543B295A52}">
      <dsp:nvSpPr>
        <dsp:cNvPr id="0" name=""/>
        <dsp:cNvSpPr/>
      </dsp:nvSpPr>
      <dsp:spPr>
        <a:xfrm>
          <a:off x="4482125" y="1408581"/>
          <a:ext cx="1405737" cy="243970"/>
        </a:xfrm>
        <a:custGeom>
          <a:avLst/>
          <a:gdLst/>
          <a:ahLst/>
          <a:cxnLst/>
          <a:rect l="0" t="0" r="0" b="0"/>
          <a:pathLst>
            <a:path>
              <a:moveTo>
                <a:pt x="1405737" y="0"/>
              </a:moveTo>
              <a:lnTo>
                <a:pt x="1405737" y="121985"/>
              </a:lnTo>
              <a:lnTo>
                <a:pt x="0" y="121985"/>
              </a:lnTo>
              <a:lnTo>
                <a:pt x="0" y="243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A4D0E-DE50-4B02-B215-B9F33DB60465}">
      <dsp:nvSpPr>
        <dsp:cNvPr id="0" name=""/>
        <dsp:cNvSpPr/>
      </dsp:nvSpPr>
      <dsp:spPr>
        <a:xfrm>
          <a:off x="2611681" y="2233435"/>
          <a:ext cx="174264" cy="218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120"/>
              </a:lnTo>
              <a:lnTo>
                <a:pt x="174264" y="21841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CDB20-232F-4B65-A505-1C670C902689}">
      <dsp:nvSpPr>
        <dsp:cNvPr id="0" name=""/>
        <dsp:cNvSpPr/>
      </dsp:nvSpPr>
      <dsp:spPr>
        <a:xfrm>
          <a:off x="2611681" y="2233435"/>
          <a:ext cx="174264" cy="1359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66"/>
              </a:lnTo>
              <a:lnTo>
                <a:pt x="174264" y="13592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C7DA8-953E-4044-81EF-3CF08D276B24}">
      <dsp:nvSpPr>
        <dsp:cNvPr id="0" name=""/>
        <dsp:cNvSpPr/>
      </dsp:nvSpPr>
      <dsp:spPr>
        <a:xfrm>
          <a:off x="2611681" y="2233435"/>
          <a:ext cx="174264" cy="534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412"/>
              </a:lnTo>
              <a:lnTo>
                <a:pt x="174264" y="5344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164E0-56A7-429B-9BAB-3E3ED686263A}">
      <dsp:nvSpPr>
        <dsp:cNvPr id="0" name=""/>
        <dsp:cNvSpPr/>
      </dsp:nvSpPr>
      <dsp:spPr>
        <a:xfrm>
          <a:off x="3076388" y="1408581"/>
          <a:ext cx="2811474" cy="243970"/>
        </a:xfrm>
        <a:custGeom>
          <a:avLst/>
          <a:gdLst/>
          <a:ahLst/>
          <a:cxnLst/>
          <a:rect l="0" t="0" r="0" b="0"/>
          <a:pathLst>
            <a:path>
              <a:moveTo>
                <a:pt x="2811474" y="0"/>
              </a:moveTo>
              <a:lnTo>
                <a:pt x="2811474" y="121985"/>
              </a:lnTo>
              <a:lnTo>
                <a:pt x="0" y="121985"/>
              </a:lnTo>
              <a:lnTo>
                <a:pt x="0" y="243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EBE58-39C2-4D6F-9EEF-CEF39B86CA5D}">
      <dsp:nvSpPr>
        <dsp:cNvPr id="0" name=""/>
        <dsp:cNvSpPr/>
      </dsp:nvSpPr>
      <dsp:spPr>
        <a:xfrm>
          <a:off x="5842142" y="612713"/>
          <a:ext cx="91440" cy="214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15F93-0E7E-40A3-8968-79459A71FE6F}">
      <dsp:nvSpPr>
        <dsp:cNvPr id="0" name=""/>
        <dsp:cNvSpPr/>
      </dsp:nvSpPr>
      <dsp:spPr>
        <a:xfrm>
          <a:off x="5306979" y="31830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Administration</a:t>
          </a:r>
        </a:p>
      </dsp:txBody>
      <dsp:txXfrm>
        <a:off x="5306979" y="31830"/>
        <a:ext cx="1161766" cy="580883"/>
      </dsp:txXfrm>
    </dsp:sp>
    <dsp:sp modelId="{72C27089-883C-41C1-B1EB-8D652C031D7C}">
      <dsp:nvSpPr>
        <dsp:cNvPr id="0" name=""/>
        <dsp:cNvSpPr/>
      </dsp:nvSpPr>
      <dsp:spPr>
        <a:xfrm>
          <a:off x="5306979" y="827698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Technology</a:t>
          </a:r>
        </a:p>
      </dsp:txBody>
      <dsp:txXfrm>
        <a:off x="5306979" y="827698"/>
        <a:ext cx="1161766" cy="580883"/>
      </dsp:txXfrm>
    </dsp:sp>
    <dsp:sp modelId="{A1DCE7D6-20B4-4DB8-B343-82FCBFBB4E39}">
      <dsp:nvSpPr>
        <dsp:cNvPr id="0" name=""/>
        <dsp:cNvSpPr/>
      </dsp:nvSpPr>
      <dsp:spPr>
        <a:xfrm>
          <a:off x="2495505" y="1652551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Equipment Supply Center Operations</a:t>
          </a:r>
        </a:p>
      </dsp:txBody>
      <dsp:txXfrm>
        <a:off x="2495505" y="1652551"/>
        <a:ext cx="1161766" cy="580883"/>
      </dsp:txXfrm>
    </dsp:sp>
    <dsp:sp modelId="{985FFCB0-F4B2-4024-B8BD-43C8064482D4}">
      <dsp:nvSpPr>
        <dsp:cNvPr id="0" name=""/>
        <dsp:cNvSpPr/>
      </dsp:nvSpPr>
      <dsp:spPr>
        <a:xfrm>
          <a:off x="2785946" y="2477405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Warehouse Operations</a:t>
          </a:r>
        </a:p>
      </dsp:txBody>
      <dsp:txXfrm>
        <a:off x="2785946" y="2477405"/>
        <a:ext cx="1161766" cy="580883"/>
      </dsp:txXfrm>
    </dsp:sp>
    <dsp:sp modelId="{28893954-65FA-4CD5-BBCB-3EC3ADA29CE4}">
      <dsp:nvSpPr>
        <dsp:cNvPr id="0" name=""/>
        <dsp:cNvSpPr/>
      </dsp:nvSpPr>
      <dsp:spPr>
        <a:xfrm>
          <a:off x="2785946" y="3302259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Inventory Management</a:t>
          </a:r>
        </a:p>
      </dsp:txBody>
      <dsp:txXfrm>
        <a:off x="2785946" y="3302259"/>
        <a:ext cx="1161766" cy="580883"/>
      </dsp:txXfrm>
    </dsp:sp>
    <dsp:sp modelId="{CCBEE250-9676-420C-8A99-77C61E923E25}">
      <dsp:nvSpPr>
        <dsp:cNvPr id="0" name=""/>
        <dsp:cNvSpPr/>
      </dsp:nvSpPr>
      <dsp:spPr>
        <a:xfrm>
          <a:off x="2785946" y="4127113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Service Equipment </a:t>
          </a:r>
        </a:p>
      </dsp:txBody>
      <dsp:txXfrm>
        <a:off x="2785946" y="4127113"/>
        <a:ext cx="1161766" cy="580883"/>
      </dsp:txXfrm>
    </dsp:sp>
    <dsp:sp modelId="{DA481CBF-5AA7-4215-9AAC-1F0D6E1C1AAC}">
      <dsp:nvSpPr>
        <dsp:cNvPr id="0" name=""/>
        <dsp:cNvSpPr/>
      </dsp:nvSpPr>
      <dsp:spPr>
        <a:xfrm>
          <a:off x="3901242" y="1652551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Vote Center Coordinator/Outreach</a:t>
          </a:r>
        </a:p>
      </dsp:txBody>
      <dsp:txXfrm>
        <a:off x="3901242" y="1652551"/>
        <a:ext cx="1161766" cy="580883"/>
      </dsp:txXfrm>
    </dsp:sp>
    <dsp:sp modelId="{19561E9E-FC9D-4B81-BB1C-D8107E9308D9}">
      <dsp:nvSpPr>
        <dsp:cNvPr id="0" name=""/>
        <dsp:cNvSpPr/>
      </dsp:nvSpPr>
      <dsp:spPr>
        <a:xfrm>
          <a:off x="4191683" y="2477405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Candidate Filing</a:t>
          </a:r>
        </a:p>
      </dsp:txBody>
      <dsp:txXfrm>
        <a:off x="4191683" y="2477405"/>
        <a:ext cx="1161766" cy="580883"/>
      </dsp:txXfrm>
    </dsp:sp>
    <dsp:sp modelId="{002FB5ED-575E-45B6-83E7-506A460BB5CA}">
      <dsp:nvSpPr>
        <dsp:cNvPr id="0" name=""/>
        <dsp:cNvSpPr/>
      </dsp:nvSpPr>
      <dsp:spPr>
        <a:xfrm>
          <a:off x="4191683" y="3302259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Vote Center              Ballot Drop Box Management</a:t>
          </a:r>
        </a:p>
      </dsp:txBody>
      <dsp:txXfrm>
        <a:off x="4191683" y="3302259"/>
        <a:ext cx="1161766" cy="580883"/>
      </dsp:txXfrm>
    </dsp:sp>
    <dsp:sp modelId="{14F00C01-3FFA-44DC-BA85-D74C0466D672}">
      <dsp:nvSpPr>
        <dsp:cNvPr id="0" name=""/>
        <dsp:cNvSpPr/>
      </dsp:nvSpPr>
      <dsp:spPr>
        <a:xfrm>
          <a:off x="4191683" y="4127113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Voter Registration/Education</a:t>
          </a:r>
        </a:p>
      </dsp:txBody>
      <dsp:txXfrm>
        <a:off x="4191683" y="4127113"/>
        <a:ext cx="1161766" cy="580883"/>
      </dsp:txXfrm>
    </dsp:sp>
    <dsp:sp modelId="{E7482047-8573-4929-8853-2BF562661D1F}">
      <dsp:nvSpPr>
        <dsp:cNvPr id="0" name=""/>
        <dsp:cNvSpPr/>
      </dsp:nvSpPr>
      <dsp:spPr>
        <a:xfrm>
          <a:off x="5306979" y="1652551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Mail-In Ballot</a:t>
          </a:r>
          <a:br>
            <a:rPr lang="en-US" sz="900" kern="1200" dirty="0"/>
          </a:br>
          <a:r>
            <a:rPr lang="en-US" sz="900" kern="1200" dirty="0"/>
            <a:t>Districting</a:t>
          </a:r>
          <a:br>
            <a:rPr lang="en-US" sz="900" kern="1200" dirty="0"/>
          </a:br>
          <a:r>
            <a:rPr lang="en-US" sz="900" kern="1200" dirty="0"/>
            <a:t>Petitions</a:t>
          </a:r>
        </a:p>
      </dsp:txBody>
      <dsp:txXfrm>
        <a:off x="5306979" y="1652551"/>
        <a:ext cx="1161766" cy="580883"/>
      </dsp:txXfrm>
    </dsp:sp>
    <dsp:sp modelId="{70EEB13E-1E87-4A73-9523-31D9C16E5555}">
      <dsp:nvSpPr>
        <dsp:cNvPr id="0" name=""/>
        <dsp:cNvSpPr/>
      </dsp:nvSpPr>
      <dsp:spPr>
        <a:xfrm>
          <a:off x="5597420" y="2477405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Mail-In Ballot Processing</a:t>
          </a:r>
        </a:p>
      </dsp:txBody>
      <dsp:txXfrm>
        <a:off x="5597420" y="2477405"/>
        <a:ext cx="1161766" cy="580883"/>
      </dsp:txXfrm>
    </dsp:sp>
    <dsp:sp modelId="{57846AA8-8D7A-479E-9DFB-94A51FDF9E52}">
      <dsp:nvSpPr>
        <dsp:cNvPr id="0" name=""/>
        <dsp:cNvSpPr/>
      </dsp:nvSpPr>
      <dsp:spPr>
        <a:xfrm>
          <a:off x="5597420" y="3302259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District/Precinct Boundaries</a:t>
          </a:r>
        </a:p>
      </dsp:txBody>
      <dsp:txXfrm>
        <a:off x="5597420" y="3302259"/>
        <a:ext cx="1161766" cy="580883"/>
      </dsp:txXfrm>
    </dsp:sp>
    <dsp:sp modelId="{29C5FDB9-1654-436D-B640-71941467048E}">
      <dsp:nvSpPr>
        <dsp:cNvPr id="0" name=""/>
        <dsp:cNvSpPr/>
      </dsp:nvSpPr>
      <dsp:spPr>
        <a:xfrm>
          <a:off x="5597420" y="4127113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Street Index Management</a:t>
          </a:r>
        </a:p>
      </dsp:txBody>
      <dsp:txXfrm>
        <a:off x="5597420" y="4127113"/>
        <a:ext cx="1161766" cy="580883"/>
      </dsp:txXfrm>
    </dsp:sp>
    <dsp:sp modelId="{75CC2F02-1241-4ED6-B882-BA788625A7D4}">
      <dsp:nvSpPr>
        <dsp:cNvPr id="0" name=""/>
        <dsp:cNvSpPr/>
      </dsp:nvSpPr>
      <dsp:spPr>
        <a:xfrm>
          <a:off x="5597420" y="4951967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Petition Processing</a:t>
          </a:r>
        </a:p>
      </dsp:txBody>
      <dsp:txXfrm>
        <a:off x="5597420" y="4951967"/>
        <a:ext cx="1161766" cy="580883"/>
      </dsp:txXfrm>
    </dsp:sp>
    <dsp:sp modelId="{69B2434B-B7EB-4971-885D-CBE709BB0EAE}">
      <dsp:nvSpPr>
        <dsp:cNvPr id="0" name=""/>
        <dsp:cNvSpPr/>
      </dsp:nvSpPr>
      <dsp:spPr>
        <a:xfrm>
          <a:off x="6712716" y="1652551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Election Worker Recruitment</a:t>
          </a:r>
        </a:p>
      </dsp:txBody>
      <dsp:txXfrm>
        <a:off x="6712716" y="1652551"/>
        <a:ext cx="1161766" cy="580883"/>
      </dsp:txXfrm>
    </dsp:sp>
    <dsp:sp modelId="{57123FC7-1FD4-4E51-B9AE-E84DF32DF649}">
      <dsp:nvSpPr>
        <dsp:cNvPr id="0" name=""/>
        <dsp:cNvSpPr/>
      </dsp:nvSpPr>
      <dsp:spPr>
        <a:xfrm>
          <a:off x="7003157" y="2477405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Election Worker Management</a:t>
          </a:r>
        </a:p>
      </dsp:txBody>
      <dsp:txXfrm>
        <a:off x="7003157" y="2477405"/>
        <a:ext cx="1161766" cy="580883"/>
      </dsp:txXfrm>
    </dsp:sp>
    <dsp:sp modelId="{086B5640-57B9-4F98-8411-AC97F216BCD2}">
      <dsp:nvSpPr>
        <dsp:cNvPr id="0" name=""/>
        <dsp:cNvSpPr/>
      </dsp:nvSpPr>
      <dsp:spPr>
        <a:xfrm>
          <a:off x="7003157" y="3302259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Election Worker Recruitment/Retention</a:t>
          </a:r>
        </a:p>
      </dsp:txBody>
      <dsp:txXfrm>
        <a:off x="7003157" y="3302259"/>
        <a:ext cx="1161766" cy="580883"/>
      </dsp:txXfrm>
    </dsp:sp>
    <dsp:sp modelId="{231C92FC-573F-45FA-A486-FEE044574A7E}">
      <dsp:nvSpPr>
        <dsp:cNvPr id="0" name=""/>
        <dsp:cNvSpPr/>
      </dsp:nvSpPr>
      <dsp:spPr>
        <a:xfrm>
          <a:off x="7003157" y="4127113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Election Worker Training</a:t>
          </a:r>
        </a:p>
      </dsp:txBody>
      <dsp:txXfrm>
        <a:off x="7003157" y="4127113"/>
        <a:ext cx="1161766" cy="580883"/>
      </dsp:txXfrm>
    </dsp:sp>
    <dsp:sp modelId="{F3E34D0C-EE37-438E-944C-791A81DD3F9B}">
      <dsp:nvSpPr>
        <dsp:cNvPr id="0" name=""/>
        <dsp:cNvSpPr/>
      </dsp:nvSpPr>
      <dsp:spPr>
        <a:xfrm>
          <a:off x="8118453" y="1652551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Voter Registration</a:t>
          </a:r>
        </a:p>
      </dsp:txBody>
      <dsp:txXfrm>
        <a:off x="8118453" y="1652551"/>
        <a:ext cx="1161766" cy="580883"/>
      </dsp:txXfrm>
    </dsp:sp>
    <dsp:sp modelId="{C5EEEC40-9765-4FE4-A75E-B97E557368A0}">
      <dsp:nvSpPr>
        <dsp:cNvPr id="0" name=""/>
        <dsp:cNvSpPr/>
      </dsp:nvSpPr>
      <dsp:spPr>
        <a:xfrm>
          <a:off x="8408894" y="2477405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Front Office</a:t>
          </a:r>
        </a:p>
      </dsp:txBody>
      <dsp:txXfrm>
        <a:off x="8408894" y="2477405"/>
        <a:ext cx="1161766" cy="580883"/>
      </dsp:txXfrm>
    </dsp:sp>
    <dsp:sp modelId="{35C9D58B-B150-40FD-95AD-DFD395A035C8}">
      <dsp:nvSpPr>
        <dsp:cNvPr id="0" name=""/>
        <dsp:cNvSpPr/>
      </dsp:nvSpPr>
      <dsp:spPr>
        <a:xfrm>
          <a:off x="8408894" y="3302259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List Maintenance</a:t>
          </a:r>
        </a:p>
      </dsp:txBody>
      <dsp:txXfrm>
        <a:off x="8408894" y="3302259"/>
        <a:ext cx="1161766" cy="580883"/>
      </dsp:txXfrm>
    </dsp:sp>
    <dsp:sp modelId="{0D0A6105-CCB5-4B7F-A601-7B0D54FC49F6}">
      <dsp:nvSpPr>
        <dsp:cNvPr id="0" name=""/>
        <dsp:cNvSpPr/>
      </dsp:nvSpPr>
      <dsp:spPr>
        <a:xfrm>
          <a:off x="8408894" y="4127113"/>
          <a:ext cx="1161766" cy="58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Voter Registration </a:t>
          </a:r>
        </a:p>
      </dsp:txBody>
      <dsp:txXfrm>
        <a:off x="8408894" y="4127113"/>
        <a:ext cx="1161766" cy="580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726E8-4B1B-4A36-A754-657129A48DF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C4BF-B63A-4603-BCCC-D8E8EEA3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7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C4BF-B63A-4603-BCCC-D8E8EEA3C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2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9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4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0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4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82829-3ED9-4435-9CC0-F3FD49FA323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15124" y="411016"/>
            <a:ext cx="8991600" cy="15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Washoe County Registrar of Voters Workflow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BBC8AC-D0FF-4508-9F5D-877D12E00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338263"/>
              </p:ext>
            </p:extLst>
          </p:nvPr>
        </p:nvGraphicFramePr>
        <p:xfrm>
          <a:off x="125834" y="1322304"/>
          <a:ext cx="12066166" cy="553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653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3179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Worker Recruitment </a:t>
            </a: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Management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82" y="1482567"/>
            <a:ext cx="5425393" cy="5432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Worker Management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Placement/Scheduling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Payroll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Coordination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Facilities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Critical Supplies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Field Support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Tech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Supply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Call Center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Training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Worker Support</a:t>
            </a: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C0789-EEB0-482E-BDEB-292072579F95}"/>
              </a:ext>
            </a:extLst>
          </p:cNvPr>
          <p:cNvSpPr txBox="1"/>
          <p:nvPr/>
        </p:nvSpPr>
        <p:spPr>
          <a:xfrm>
            <a:off x="6368979" y="1517334"/>
            <a:ext cx="5425393" cy="3493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Supply/Ballot Runner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Hire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Train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Routes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Staff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Manage and oversight of up to 16 employees </a:t>
            </a: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3179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Worker Recruitment </a:t>
            </a: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Recruitment/Retention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82" y="1482567"/>
            <a:ext cx="6613921" cy="4601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Recruitment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Request for Service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New Hires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Interviews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HR Packets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Washoe County Employees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Interviewing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Payroll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Adopt a Polling Place Program (APPP)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Retention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Newsletters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Committees </a:t>
            </a:r>
          </a:p>
        </p:txBody>
      </p:sp>
    </p:spTree>
    <p:extLst>
      <p:ext uri="{BB962C8B-B14F-4D97-AF65-F5344CB8AC3E}">
        <p14:creationId xmlns:p14="http://schemas.microsoft.com/office/powerpoint/2010/main" val="524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3179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Worker Recruitment </a:t>
            </a: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Training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82" y="1482567"/>
            <a:ext cx="6613921" cy="36779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Training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Create Training Content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Videos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Online Training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Manuals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 Person/On Site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Facilitate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Track Compliance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Training Attendance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Testing/Quizzes</a:t>
            </a:r>
          </a:p>
        </p:txBody>
      </p:sp>
    </p:spTree>
    <p:extLst>
      <p:ext uri="{BB962C8B-B14F-4D97-AF65-F5344CB8AC3E}">
        <p14:creationId xmlns:p14="http://schemas.microsoft.com/office/powerpoint/2010/main" val="3845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3179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Voter Registration</a:t>
            </a: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Front Office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793" y="1664046"/>
            <a:ext cx="5258041" cy="49705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Customer Service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Phones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Qsend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Over the Counter Services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Emails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Mail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Processing Incoming Mail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Create and Prepare Outgoing Mail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Orders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Small/Large Maps	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Voter Lists</a:t>
            </a:r>
          </a:p>
          <a:p>
            <a:pPr lvl="1"/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8AC08-470A-4EC3-BA0C-9B064937734E}"/>
              </a:ext>
            </a:extLst>
          </p:cNvPr>
          <p:cNvSpPr txBox="1"/>
          <p:nvPr/>
        </p:nvSpPr>
        <p:spPr>
          <a:xfrm>
            <a:off x="6233076" y="1664046"/>
            <a:ext cx="5545682" cy="33701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Voter Registration Applications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Over the Counter Distribution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Voter Drives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Staff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Manage and oversight of up to 10 employees </a:t>
            </a: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3179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Voter Registration</a:t>
            </a: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Voter Registration System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82" y="1490956"/>
            <a:ext cx="6613921" cy="50629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Automatic Voter Registration (AVR)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DMV (Registration Management)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Nevada Online Voter Application (NOVA)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Online Voter Registration Management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Voter Correspondence/Notifications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Missing Information Mailers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Processing responses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Voter Notification Cards (VNC)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D-Tran Reports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Weekly Precinct/District Update Reports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Duplicate Analysis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Periodic internal audit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3179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Voter Registration</a:t>
            </a: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List Maintenance</a:t>
            </a:r>
            <a:b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82" y="1490956"/>
            <a:ext cx="6613921" cy="53399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NevVoter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Reports (Daily)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Duplicate Voters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Cross Jurisdiction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Vital Statistics (Deceased)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Cancellation Requests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Ineligible Voters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Electronic Registration Information Center (ERIC) (Monthly)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Cross State/County (Movers)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Duplicate Voters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Deceased Voters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National Change of Address (NCOA) (Semiannual)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United States Postal Service (USPS)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79" y="1179571"/>
            <a:ext cx="4497841" cy="4498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0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06735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Administration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83" y="1468711"/>
            <a:ext cx="5168217" cy="4785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Voter Registration and Election Administration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Systems Management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Procurement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Security (Physical and Cyber)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Voter Registration Database Oversight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Voter Registration Compliance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List Maintenance Projects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Legal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Law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Compliance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Public Records Requests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F8689-0C7B-4F69-B422-A256F372FF11}"/>
              </a:ext>
            </a:extLst>
          </p:cNvPr>
          <p:cNvSpPr txBox="1"/>
          <p:nvPr/>
        </p:nvSpPr>
        <p:spPr>
          <a:xfrm>
            <a:off x="6353960" y="1680743"/>
            <a:ext cx="5168217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Budget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Purchasing and Payments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Personnel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Manage/Support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Office Human Resources Representative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Contracts/Vendors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Temporary Employee and Election Worker Hiring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Sample Ballot Preparation and Mailings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Mail-In Ballot Order and Mailings</a:t>
            </a:r>
          </a:p>
        </p:txBody>
      </p:sp>
    </p:spTree>
    <p:extLst>
      <p:ext uri="{BB962C8B-B14F-4D97-AF65-F5344CB8AC3E}">
        <p14:creationId xmlns:p14="http://schemas.microsoft.com/office/powerpoint/2010/main" val="26055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06735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Technology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83" y="1707247"/>
            <a:ext cx="4995939" cy="4693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Systems  Infrastructure Security (physical and cyber)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Technological Compliance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Cyber Security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Technical Support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Process Solutions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Vendor Contact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Audits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Software Solutions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Website Management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Statistical Data Manager</a:t>
            </a:r>
          </a:p>
        </p:txBody>
      </p:sp>
    </p:spTree>
    <p:extLst>
      <p:ext uri="{BB962C8B-B14F-4D97-AF65-F5344CB8AC3E}">
        <p14:creationId xmlns:p14="http://schemas.microsoft.com/office/powerpoint/2010/main" val="3821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06735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Equipment Supply </a:t>
            </a: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Warehouse Operations</a:t>
            </a:r>
            <a:br>
              <a:rPr lang="en-US" sz="3200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83" y="1548223"/>
            <a:ext cx="4494609" cy="51860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Voting Equipment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Storage and Security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Maintenance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Testing (Pre/Post Logic Accuracy Testing)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Tech Support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Poll Books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Setup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Testing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Tech Support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Inventory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Tracking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Supply Count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Procurement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Maintenance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F6B0F-0320-4271-A729-6CF59117540C}"/>
              </a:ext>
            </a:extLst>
          </p:cNvPr>
          <p:cNvSpPr txBox="1"/>
          <p:nvPr/>
        </p:nvSpPr>
        <p:spPr>
          <a:xfrm>
            <a:off x="6165030" y="2049906"/>
            <a:ext cx="4323725" cy="54168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Delivery/Receiving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Moving Company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Delivery Route(s) Setup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Staging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Vote Center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Supplies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Equipment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Compliance with applicable State and Federal Laws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Reporting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Nevada Secretary of State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Federal Survey (EAVS)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Staff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Manage and oversight of up to 20 employees </a:t>
            </a:r>
          </a:p>
          <a:p>
            <a:pPr lvl="1"/>
            <a:br>
              <a:rPr lang="en-US" b="1" spc="-150" dirty="0">
                <a:solidFill>
                  <a:srgbClr val="FFFF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6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3179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 Center Coordinator/Outreach  </a:t>
            </a: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Candidate Filing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207" y="1492092"/>
            <a:ext cx="6613921" cy="35548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Candidate Filing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Filing Packets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Train Staff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Review Packets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Compile Offices up for Election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Candidate Website Management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Compile Certified List of Candidates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Report to Secretary of State</a:t>
            </a:r>
          </a:p>
          <a:p>
            <a:pPr lvl="1"/>
            <a:br>
              <a:rPr lang="en-US" b="1" spc="-150" dirty="0">
                <a:solidFill>
                  <a:srgbClr val="FFFF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5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3178" y="478172"/>
            <a:ext cx="9391039" cy="1706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 Center Coordinator/Outreach </a:t>
            </a:r>
            <a:br>
              <a:rPr lang="en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 Center/Mail-In Ballot Drop Off Locations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82" y="1482567"/>
            <a:ext cx="6613921" cy="41395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Site Selection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Facility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Assessment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Americans with Disabilities Act (ADA) Compliance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Management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Contracts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Site Layout Setup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Facility Liaison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Maintain Facility Relations</a:t>
            </a:r>
            <a:br>
              <a:rPr lang="en-US" b="1" spc="-150" dirty="0">
                <a:solidFill>
                  <a:srgbClr val="FFFF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3179" y="661152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Vote Center Coordinator/Outreach</a:t>
            </a: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 Voter Registration/Education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83" y="1482567"/>
            <a:ext cx="5765626" cy="4601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Voter Registration Drive/Training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Instructions/Manuals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Training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Videos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 Person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Voting Equipment Demonstrations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Speaking Engagements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Assistance Program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Communication Platform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Media/Messaging Content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8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Website</a:t>
            </a:r>
            <a:br>
              <a:rPr lang="en-US" b="1" spc="-150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4030B-447D-4AB2-962A-AB44AF277D3F}"/>
              </a:ext>
            </a:extLst>
          </p:cNvPr>
          <p:cNvSpPr txBox="1"/>
          <p:nvPr/>
        </p:nvSpPr>
        <p:spPr>
          <a:xfrm>
            <a:off x="7121744" y="2015307"/>
            <a:ext cx="4862167" cy="35086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Voter Education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Tutorials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Printed Material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Videos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Engagement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Voter Registration Application Management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Affidavit Tracking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Application Inventory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Organization/Drive Tracking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7782" y="1482567"/>
            <a:ext cx="6613921" cy="55245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District/Precinct Boundaries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Mapping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Precinct Index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Precinct to District Assignments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Street Index Management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Maintenance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New Ranges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Petition Processing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Statewide/Local/Candidate/Recall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Raw Count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Signature Verification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Determination of Sufficiency</a:t>
            </a:r>
          </a:p>
          <a:p>
            <a:endParaRPr lang="en-US" sz="24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endParaRPr lang="en-US" sz="18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FC4B04-4634-427D-A8A0-4410BA1D9926}"/>
              </a:ext>
            </a:extLst>
          </p:cNvPr>
          <p:cNvSpPr txBox="1">
            <a:spLocks/>
          </p:cNvSpPr>
          <p:nvPr/>
        </p:nvSpPr>
        <p:spPr>
          <a:xfrm>
            <a:off x="1873179" y="661152"/>
            <a:ext cx="8991600" cy="15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Mail-In Ballot</a:t>
            </a: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District/Precinct Management and Petition Processing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" y="158620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AFC4B04-4634-427D-A8A0-4410BA1D9926}"/>
              </a:ext>
            </a:extLst>
          </p:cNvPr>
          <p:cNvSpPr txBox="1">
            <a:spLocks/>
          </p:cNvSpPr>
          <p:nvPr/>
        </p:nvSpPr>
        <p:spPr>
          <a:xfrm>
            <a:off x="1873179" y="661152"/>
            <a:ext cx="8991600" cy="15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Mail-In Ballot</a:t>
            </a:r>
            <a:b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Mail-In Ballot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D2F17-AC06-4173-85F9-0A3EE89A5578}"/>
              </a:ext>
            </a:extLst>
          </p:cNvPr>
          <p:cNvSpPr txBox="1"/>
          <p:nvPr/>
        </p:nvSpPr>
        <p:spPr>
          <a:xfrm>
            <a:off x="842311" y="1423152"/>
            <a:ext cx="5253689" cy="52168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</a:t>
            </a:r>
            <a:endParaRPr lang="en-US"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Vendor Coordination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Ballot setup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Proofing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Printing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Envelope Sorter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Auditing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RLA (Risk Limiting Audit)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Pre/Post LAT (Logic Accuracy Testing)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Reconciliation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State and Federal Reporting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Staff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Manage and oversight of up to 24 employees </a:t>
            </a:r>
          </a:p>
          <a:p>
            <a:endParaRPr lang="en-US" sz="18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E6189-9AA5-4BFC-8F9D-45E9F0B40DF7}"/>
              </a:ext>
            </a:extLst>
          </p:cNvPr>
          <p:cNvSpPr txBox="1"/>
          <p:nvPr/>
        </p:nvSpPr>
        <p:spPr>
          <a:xfrm>
            <a:off x="6204886" y="1423151"/>
            <a:ext cx="5253689" cy="43242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Duties</a:t>
            </a:r>
            <a:endParaRPr lang="en-US"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Ballots Processing</a:t>
            </a:r>
            <a:endParaRPr lang="en-US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Issuing/Receiving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Signature Validation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Tallying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Challenge Resolution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Ballot Tracking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Ballot Duplication/Adjudication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UOCAVA/EASE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Uniformed &amp; Overseas Citizens Absentee Voting Act (UOCAVA)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Effective Absentee System for Elections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8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NMS6VZY55J2Y-1680097669-91</_dlc_DocId>
    <_dlc_DocIdUrl xmlns="a94d8b85-37e1-4d17-8d55-8b7d207932bb">
      <Url>http://intranet.washoecounty.us/logostemplates/_layouts/15/DocIdRedir.aspx?ID=NMS6VZY55J2Y-1680097669-91</Url>
      <Description>NMS6VZY55J2Y-1680097669-91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7B9F7F-D527-48E9-B054-4CAEFDF3BC9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E6F7482-C3DD-4461-A8A2-27FB291DA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706CB0-85D3-4A35-8382-1F86D3845FF1}">
  <ds:schemaRefs>
    <ds:schemaRef ds:uri="http://schemas.microsoft.com/office/2006/metadata/properties"/>
    <ds:schemaRef ds:uri="http://schemas.microsoft.com/office/infopath/2007/PartnerControls"/>
    <ds:schemaRef ds:uri="CEA9126C-A9B1-4F4A-855C-DD0F845697D2"/>
    <ds:schemaRef ds:uri="http://schemas.microsoft.com/sharepoint/v3"/>
    <ds:schemaRef ds:uri="http://schemas.microsoft.com/sharepoint/v3/fields"/>
    <ds:schemaRef ds:uri="a94d8b85-37e1-4d17-8d55-8b7d207932bb"/>
  </ds:schemaRefs>
</ds:datastoreItem>
</file>

<file path=customXml/itemProps4.xml><?xml version="1.0" encoding="utf-8"?>
<ds:datastoreItem xmlns:ds="http://schemas.openxmlformats.org/officeDocument/2006/customXml" ds:itemID="{A1D3A0B4-A3D0-4170-AD42-6F4CC6CD09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5800</TotalTime>
  <Words>834</Words>
  <Application>Microsoft Office PowerPoint</Application>
  <PresentationFormat>Widescreen</PresentationFormat>
  <Paragraphs>272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Administration   </vt:lpstr>
      <vt:lpstr>Technology   </vt:lpstr>
      <vt:lpstr>Equipment Supply  Warehouse Operations   </vt:lpstr>
      <vt:lpstr> Vote Center Coordinator/Outreach  Candidate Filing   </vt:lpstr>
      <vt:lpstr> Vote Center Coordinator/Outreach  Vote Center/Mail-In Ballot Drop Off Locations   </vt:lpstr>
      <vt:lpstr> Vote Center Coordinator/Outreach Voter Registration/Education   </vt:lpstr>
      <vt:lpstr>PowerPoint Presentation</vt:lpstr>
      <vt:lpstr>PowerPoint Presentation</vt:lpstr>
      <vt:lpstr> Election Worker Recruitment  Management   </vt:lpstr>
      <vt:lpstr> Election Worker Recruitment  Recruitment/Retention   </vt:lpstr>
      <vt:lpstr> Election Worker Recruitment  Training   </vt:lpstr>
      <vt:lpstr> Voter Registration Front Office   </vt:lpstr>
      <vt:lpstr> Voter Registration Voter Registration System   </vt:lpstr>
      <vt:lpstr> Voter Registration List Maintenance   </vt:lpstr>
      <vt:lpstr>PowerPoint Presentation</vt:lpstr>
    </vt:vector>
  </TitlesOfParts>
  <Company>Washoe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Andreasen, Joshua</dc:creator>
  <cp:keywords/>
  <dc:description/>
  <cp:lastModifiedBy>Spikula, Deanna</cp:lastModifiedBy>
  <cp:revision>90</cp:revision>
  <dcterms:created xsi:type="dcterms:W3CDTF">2019-02-15T22:33:40Z</dcterms:created>
  <dcterms:modified xsi:type="dcterms:W3CDTF">2021-09-07T17:39:59Z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b80aa603-d5d3-4ec9-a155-adcaaf2ddb2a</vt:lpwstr>
  </property>
</Properties>
</file>